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8" d="100"/>
          <a:sy n="118" d="100"/>
        </p:scale>
        <p:origin x="296" y="192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AC15F3-9728-784B-89D4-C51D7F3E818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3E83D7-3714-D44B-98E6-2F2135C233C9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893528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345600" y="1347273"/>
            <a:ext cx="4724399" cy="457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Ангелина Соловьева</dc:creator>
  <cp:keywords/>
  <dc:description/>
  <dc:identifier/>
  <dc:language/>
  <cp:lastModifiedBy>Лекции Знание</cp:lastModifiedBy>
  <cp:revision>6</cp:revision>
  <dcterms:created xsi:type="dcterms:W3CDTF">2026-04-10T07:33:29Z</dcterms:created>
  <dcterms:modified xsi:type="dcterms:W3CDTF">2026-04-14T13:52:11Z</dcterms:modified>
  <cp:category/>
  <cp:contentStatus/>
  <cp:version/>
</cp:coreProperties>
</file>