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24387175" cy="13716000"/>
  <p:notesSz cx="24387175" cy="13716000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49" d="100"/>
          <a:sy n="49" d="100"/>
        </p:scale>
        <p:origin x="115" y="86"/>
      </p:cViewPr>
      <p:guideLst>
        <p:guide pos="7681"/>
        <p:guide pos="432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0" ftr="0" hdr="0" sldNum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6203443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950" y="0"/>
            <a:ext cx="24364950" cy="1417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3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5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6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34298" y="3869393"/>
            <a:ext cx="6927687" cy="6927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3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5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6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7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8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9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0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Произвольный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>PptxGenJS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dc:identifier/>
  <dc:language/>
  <cp:lastModifiedBy>Лекции Знание</cp:lastModifiedBy>
  <cp:revision>3</cp:revision>
  <dcterms:created xsi:type="dcterms:W3CDTF">2026-02-19T12:30:34Z</dcterms:created>
  <dcterms:modified xsi:type="dcterms:W3CDTF">2026-03-17T14:08:22Z</dcterms:modified>
  <cp:category/>
  <cp:contentStatus/>
  <cp:version/>
</cp:coreProperties>
</file>