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9" d="100"/>
          <a:sy n="49" d="100"/>
        </p:scale>
        <p:origin x="11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0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ED1923-F976-49FE-9CFE-1ED8F32B5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98" y="3869393"/>
            <a:ext cx="6927687" cy="6927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Произвольный</PresentationFormat>
  <Paragraphs>15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Чернега Анастасия Андреевна</cp:lastModifiedBy>
  <cp:revision>2</cp:revision>
  <dcterms:created xsi:type="dcterms:W3CDTF">2026-02-19T12:30:34Z</dcterms:created>
  <dcterms:modified xsi:type="dcterms:W3CDTF">2026-02-24T08:44:06Z</dcterms:modified>
</cp:coreProperties>
</file>