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24387175" cy="13716000"/>
  <p:notesSz cx="24387175" cy="13716000"/>
  <p:defaultTextStyle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45" d="100"/>
          <a:sy n="45" d="100"/>
        </p:scale>
        <p:origin x="248" y="1080"/>
      </p:cViewPr>
      <p:guideLst>
        <p:guide pos="7681"/>
        <p:guide pos="432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 /><Relationship Id="rId19" Type="http://schemas.openxmlformats.org/officeDocument/2006/relationships/tableStyles" Target="tableStyles.xml" /><Relationship Id="rId2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ftr="0" hdr="0" sldNum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5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6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57199" y="876299"/>
            <a:ext cx="24387048" cy="13716000"/>
          </a:xfrm>
          <a:prstGeom prst="rect">
            <a:avLst/>
          </a:prstGeom>
        </p:spPr>
      </p:pic>
      <p:pic>
        <p:nvPicPr>
          <p:cNvPr id="165758437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611562" y="4524374"/>
            <a:ext cx="7305674" cy="7305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5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6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7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8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9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Slide 10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7048" cy="137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Произвольный</PresentationFormat>
  <Paragraphs>0</Paragraphs>
  <Slides>15</Slides>
  <Notes>15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Manager/>
  <Company>PptxGenJS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keywords/>
  <dc:description/>
  <dc:identifier/>
  <dc:language/>
  <cp:lastModifiedBy>Лекции Знание</cp:lastModifiedBy>
  <cp:revision>6</cp:revision>
  <dcterms:created xsi:type="dcterms:W3CDTF">2025-11-27T15:08:01Z</dcterms:created>
  <dcterms:modified xsi:type="dcterms:W3CDTF">2026-02-11T08:58:04Z</dcterms:modified>
  <cp:category/>
  <cp:contentStatus/>
  <cp:version/>
</cp:coreProperties>
</file>