
<file path=[Content_Types].xml><?xml version="1.0" encoding="utf-8"?>
<Types xmlns="http://schemas.openxmlformats.org/package/2006/content-types">
  <Default Extension="wmf" ContentType="image/x-wmf"/>
  <Default Extension="png" ContentType="image/png"/>
  <Default Extension="jpg" ContentType="image/jpeg"/>
  <Default Extension="jpeg" ContentType="image/jpeg"/>
  <Default Extension="xml" ContentType="application/xml"/>
  <Default Extension="rels" ContentType="application/vnd.openxmlformats-package.relationships+xml"/>
  <Default Extension="bin" ContentType="application/vnd.openxmlformats-officedocument.oleObject"/>
  <Override PartName="/ppt/slides/slide25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3.xml" ContentType="application/vnd.openxmlformats-officedocument.presentationml.slide+xml"/>
  <Override PartName="/ppt/slides/slide20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15.xml" ContentType="application/vnd.openxmlformats-officedocument.presentationml.slide+xml"/>
  <Override PartName="/ppt/slides/slide3.xml" ContentType="application/vnd.openxmlformats-officedocument.presentationml.slide+xml"/>
  <Override PartName="/ppt/slides/slide12.xml" ContentType="application/vnd.openxmlformats-officedocument.presentationml.slide+xml"/>
  <Override PartName="/ppt/slides/slide8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s/slide1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9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14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24.xml" ContentType="application/vnd.openxmlformats-officedocument.presentationml.slide+xml"/>
  <Override PartName="/ppt/slideLayouts/slideLayout11.xml" ContentType="application/vnd.openxmlformats-officedocument.presentationml.slideLayout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slides/slide16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2.xml" ContentType="application/vnd.openxmlformats-officedocument.presentationml.slide+xml"/>
  <Override PartName="/ppt/viewProps.xml" ContentType="application/vnd.openxmlformats-officedocument.presentationml.viewProps+xml"/>
  <Override PartName="/ppt/slideLayouts/slideLayout6.xml" ContentType="application/vnd.openxmlformats-officedocument.presentationml.slideLayout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entation.xml" ContentType="application/vnd.openxmlformats-officedocument.presentationml.presentation.main+xml"/>
</Types>
</file>

<file path=_rels/.rels><?xml version="1.0" encoding="UTF-8" standalone="yes"?><Relationships xmlns="http://schemas.openxmlformats.org/package/2006/relationships"><Relationship Id="rId3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autoCompressPictures="0" saveSubsetFonts="1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</p:sldIdLst>
  <p:sldSz cx="12192000" cy="6858000"/>
  <p:notesSz cx="12192000" cy="6858000"/>
  <p:defaultTextStyle>
    <a:defPPr>
      <a:defRPr lang="ru-RU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 varScale="1">
        <p:scale>
          <a:sx n="100" d="100"/>
          <a:sy n="100" d="100"/>
        </p:scale>
        <p:origin x="184" y="568"/>
      </p:cViewPr>
      <p:guideLst>
        <p:guide pos="3840"/>
        <p:guide pos="2160" orient="horz"/>
      </p:guideLst>
    </p:cSldViewPr>
  </p:slideViewPr>
  <p:gridSpacing cx="72008" cy="72008"/>
</p:viewPr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presProps" Target="presProps.xml" /><Relationship Id="rId29" Type="http://schemas.openxmlformats.org/officeDocument/2006/relationships/tableStyles" Target="tableStyles.xml" /><Relationship Id="rId30" Type="http://schemas.openxmlformats.org/officeDocument/2006/relationships/viewProps" Target="viewProps.xml" /></Relationships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itle" userDrawn="1">
  <p:cSld name="Титуль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 bwMode="auto"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 bwMode="auto"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ru-RU"/>
              <a:t>Образец подзаголовка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DD7CA232-E216-C448-B515-38249B40154B}" type="datetimeFigureOut">
              <a:rPr lang="ru-RU"/>
              <a:t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2B7348B-CB5D-CF4A-9499-56825C8DEA51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vertTx" userDrawn="1">
  <p:cSld name="Заголовок и вертикальный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DD7CA232-E216-C448-B515-38249B40154B}" type="datetimeFigureOut">
              <a:rPr lang="ru-RU"/>
              <a:t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2B7348B-CB5D-CF4A-9499-56825C8DEA51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vertTitleAndTx" userDrawn="1">
  <p:cSld name="Вертикальный заголовок и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 bwMode="auto">
          <a:xfrm>
            <a:off x="8724900" y="365125"/>
            <a:ext cx="2628900" cy="5811838"/>
          </a:xfrm>
        </p:spPr>
        <p:txBody>
          <a:bodyPr vert="eaVert"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 bwMode="auto">
          <a:xfrm>
            <a:off x="838200" y="365125"/>
            <a:ext cx="7734300" cy="5811838"/>
          </a:xfrm>
        </p:spPr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DD7CA232-E216-C448-B515-38249B40154B}" type="datetimeFigureOut">
              <a:rPr lang="ru-RU"/>
              <a:t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2B7348B-CB5D-CF4A-9499-56825C8DEA51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obj" userDrawn="1">
  <p:cSld name="Заголовок и объек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DD7CA232-E216-C448-B515-38249B40154B}" type="datetimeFigureOut">
              <a:rPr lang="ru-RU"/>
              <a:t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2B7348B-CB5D-CF4A-9499-56825C8DEA51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secHead" userDrawn="1">
  <p:cSld name="Заголовок раздел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DD7CA232-E216-C448-B515-38249B40154B}" type="datetimeFigureOut">
              <a:rPr lang="ru-RU"/>
              <a:t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2B7348B-CB5D-CF4A-9499-56825C8DEA51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woObj" userDrawn="1">
  <p:cSld name="Два объект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 bwMode="auto">
          <a:xfrm>
            <a:off x="838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 bwMode="auto">
          <a:xfrm>
            <a:off x="6172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DD7CA232-E216-C448-B515-38249B40154B}" type="datetimeFigureOut">
              <a:rPr lang="ru-RU"/>
              <a:t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2B7348B-CB5D-CF4A-9499-56825C8DEA51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woTxTwoObj" userDrawn="1">
  <p:cSld name="Сравнение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365125"/>
            <a:ext cx="10515600" cy="1325563"/>
          </a:xfrm>
        </p:spPr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 bwMode="auto">
          <a:xfrm>
            <a:off x="839788" y="2505074"/>
            <a:ext cx="5157787" cy="368458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 bwMode="auto"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 bwMode="auto">
          <a:xfrm>
            <a:off x="6172200" y="2505074"/>
            <a:ext cx="5183188" cy="368458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DD7CA232-E216-C448-B515-38249B40154B}" type="datetimeFigureOut">
              <a:rPr lang="ru-RU"/>
              <a:t/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2B7348B-CB5D-CF4A-9499-56825C8DEA51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itleOnly" userDrawn="1">
  <p:cSld name="Только заголовок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DD7CA232-E216-C448-B515-38249B40154B}" type="datetimeFigureOut">
              <a:rPr lang="ru-RU"/>
              <a:t/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2B7348B-CB5D-CF4A-9499-56825C8DEA51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blank" userDrawn="1">
  <p:cSld name="Пусто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DD7CA232-E216-C448-B515-38249B40154B}" type="datetimeFigureOut">
              <a:rPr lang="ru-RU"/>
              <a:t/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2B7348B-CB5D-CF4A-9499-56825C8DEA51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objTx" userDrawn="1">
  <p:cSld name="Объект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DD7CA232-E216-C448-B515-38249B40154B}" type="datetimeFigureOut">
              <a:rPr lang="ru-RU"/>
              <a:t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2B7348B-CB5D-CF4A-9499-56825C8DEA51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picTx" userDrawn="1">
  <p:cSld name="Рисунок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DD7CA232-E216-C448-B515-38249B40154B}" type="datetimeFigureOut">
              <a:rPr lang="ru-RU"/>
              <a:t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2B7348B-CB5D-CF4A-9499-56825C8DEA51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0">
  <p:cSld name=""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defRPr/>
            </a:pPr>
            <a:fld id="{DD7CA232-E216-C448-B515-38249B40154B}" type="datetimeFigureOut">
              <a:rPr lang="ru-RU"/>
              <a:t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defRPr/>
            </a:pPr>
            <a:fld id="{32B7348B-CB5D-CF4A-9499-56825C8DEA51}" type="slidenum">
              <a:rPr lang="ru-RU"/>
              <a:t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jpg"/></Relationships>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jpg"/></Relationships>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jpg"/></Relationships>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jpg"/></Relationships>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jpg"/></Relationships>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jpg"/></Relationships>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jpg"/></Relationships>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jpg"/></Relationships>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jpg"/></Relationships>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jpg"/></Relationships>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/Relationships>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jpg"/></Relationships>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jpg"/></Relationships>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jpg"/></Relationships>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jpg"/></Relationships>
</file>

<file path=ppt/slides/_rels/slide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jpg"/></Relationships>
</file>

<file path=ppt/slides/_rels/slide2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jpg"/><Relationship Id="rId3" Type="http://schemas.openxmlformats.org/officeDocument/2006/relationships/image" Target="../media/image26.png"/></Relationships>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g"/></Relationships>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g"/></Relationships>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jpg"/></Relationships>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g"/></Relationships>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jpg"/></Relationships>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jpg"/></Relationships>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Изображение выглядит как текст, снимок экрана, человек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5638" y="0"/>
            <a:ext cx="12180724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мебель, снимок экрана, компьютер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снимок экрана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снимок экрана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снимок экрана, небоскреб, флаг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снимок экрана, Веб-сайт, Реклама в Интернете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снимок экрана, визитная карточка, в помещении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текст, снимок экрана, дизайн, шаблон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снимок экрана, визитная карточка, дизайн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снимок экрана, Человеческое лицо, человек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одежда, снимок экрана, текст, человек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снимок экрана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снимок экрана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компьютер, Человеческое лицо, человек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снимок экрана, Шрифт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снимок экрана, одежда, человек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текст, Человеческое лицо, снимок экрана, человек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снимок экрана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21056114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7099409" y="1476375"/>
            <a:ext cx="3905250" cy="39052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снимок экрана, мебель, дизайн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человек, снимок экрана, костюм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снимок экрана, мебель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5638" y="0"/>
            <a:ext cx="12180724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снимок экрана, Компьютерная игра, Программное обеспечение для видеоигр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Человеческое лицо, человек, багет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мебель, книга, текст, полка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компьютер, снимок экрана, мебель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theme/_rels/theme1.xml.rels><?xml version="1.0" encoding="UTF-8" standalone="yes"?><Relationships xmlns="http://schemas.openxmlformats.org/package/2006/relationships"></Relationships>
</file>

<file path=ppt/theme/theme1.xml><?xml version="1.0" encoding="utf-8"?>
<a:theme xmlns:a="http://schemas.openxmlformats.org/drawingml/2006/main" xmlns:r="http://schemas.openxmlformats.org/officeDocument/2006/relationships" xmlns:p="http://schemas.openxmlformats.org/presentation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/>
        <a:ea typeface="Arial"/>
        <a:cs typeface="Arial"/>
      </a:majorFont>
      <a:minorFont>
        <a:latin typeface="Aptos"/>
        <a:ea typeface="Arial"/>
        <a:cs typeface="Arial"/>
      </a:minorFont>
    </a:fontScheme>
    <a:fmtScheme name="Стандартная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 bwMode="auto"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0</Words>
  <Application>R7-Office/2024.1.1.375</Application>
  <DocSecurity>0</DocSecurity>
  <PresentationFormat>Широкоэкранный</PresentationFormat>
  <Paragraphs>0</Paragraphs>
  <Slides>25</Slides>
  <Notes>25</Notes>
  <HiddenSlides>0</HiddenSlides>
  <MMClips>2</MMClips>
  <ScaleCrop>0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Theme 1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</vt:vector>
  </TitlesOfParts>
  <Manager/>
  <Company/>
  <LinksUpToDate>0</LinksUpToDate>
  <SharedDoc>0</SharedDoc>
  <HyperlinkBase/>
  <HyperlinksChanged>0</HyperlinksChanged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Лада</dc:creator>
  <cp:keywords/>
  <dc:description/>
  <dc:identifier/>
  <dc:language/>
  <cp:lastModifiedBy>Анастасия Дубчак</cp:lastModifiedBy>
  <cp:revision>4</cp:revision>
  <dcterms:created xsi:type="dcterms:W3CDTF">2026-01-16T15:05:55Z</dcterms:created>
  <dcterms:modified xsi:type="dcterms:W3CDTF">2026-01-20T10:56:46Z</dcterms:modified>
  <cp:category/>
  <cp:contentStatus/>
  <cp:version/>
</cp:coreProperties>
</file>