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12" d="112"/>
          <a:sy n="108" d="115"/>
        </p:scale>
        <p:origin x="47" y="114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presProps" Target="presProps.xml" /><Relationship Id="rId31" Type="http://schemas.openxmlformats.org/officeDocument/2006/relationships/tableStyles" Target="tableStyles.xml" /><Relationship Id="rId3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29"/>
          <p:cNvSpPr txBox="1"/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9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9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29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Vertical Text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38"/>
          <p:cNvSpPr txBox="1"/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38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8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8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Vertical Title and Text" preserve="0" showMasterPhAnim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9"/>
          <p:cNvSpPr txBox="1"/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9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39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39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Content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30"/>
          <p:cNvSpPr txBox="1"/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30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30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30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31"/>
          <p:cNvSpPr txBox="1"/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1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1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31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wo Content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2"/>
          <p:cNvSpPr txBox="1"/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32"/>
          <p:cNvSpPr txBox="1"/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32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32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32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mparison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33"/>
          <p:cNvSpPr txBox="1"/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33"/>
          <p:cNvSpPr txBox="1"/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33"/>
          <p:cNvSpPr txBox="1"/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33"/>
          <p:cNvSpPr txBox="1"/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33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3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3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34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34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34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5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5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t with Caption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36"/>
          <p:cNvSpPr txBox="1"/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36"/>
          <p:cNvSpPr txBox="1"/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6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6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6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Picture with Caption" preserve="0" showMasterPhAnim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7"/>
          <p:cNvSpPr/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37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37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7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28"/>
          <p:cNvSpPr txBox="1"/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8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8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8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hyperlink" Target="http://drive.google.com/file/d/16Js17RhlpbY6uKJ_2EyANC6KkAqvJjs5/view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hyperlink" Target="http://drive.google.com/file/d/1lKWdGiGK2zNzH9c4EeoNt-c5MMxRgLtO/view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0" name="Google Shape;130;p10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5" name="Google Shape;135;p1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 title="М.В. Мишустин.MOV">
            <a:hlinkClick r:id="rId3"/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589250" y="1626825"/>
            <a:ext cx="7002850" cy="38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1" name="Google Shape;141;p1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6" name="Google Shape;146;p13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6" name="Google Shape;156;p15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1" name="Google Shape;161;p16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1" name="Google Shape;171;p18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1" name="Google Shape;191;p2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6" name="Google Shape;196;p23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6" name="Google Shape;216;p27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8891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934324" y="1909274"/>
            <a:ext cx="3039450" cy="303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9" title="В.В. Путин.MP4">
            <a:hlinkClick r:id="rId3"/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544375" y="1562650"/>
            <a:ext cx="7103249" cy="398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R7-Office/2024.1.1.375</Application>
  <PresentationFormat>On-screen Show (4:3)</PresentationFormat>
  <Paragraphs>0</Paragraphs>
  <Slides>27</Slides>
  <Notes>27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Mew Mew</dc:creator>
  <cp:keywords/>
  <dc:description/>
  <dc:identifier/>
  <dc:language/>
  <cp:lastModifiedBy>Лекции Знание</cp:lastModifiedBy>
  <cp:revision>1</cp:revision>
  <dcterms:created xsi:type="dcterms:W3CDTF">2025-09-12T08:20:55Z</dcterms:created>
  <dcterms:modified xsi:type="dcterms:W3CDTF">2025-11-17T16:23:16Z</dcterms:modified>
  <cp:category/>
  <cp:contentStatus/>
  <cp:version/>
</cp:coreProperties>
</file>