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71" r:id="rId10"/>
    <p:sldId id="263" r:id="rId11"/>
    <p:sldId id="264" r:id="rId12"/>
    <p:sldId id="265" r:id="rId13"/>
    <p:sldId id="272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2" d="100"/>
          <a:sy n="92" d="100"/>
        </p:scale>
        <p:origin x="307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4AC25-899A-8286-C7C4-174792C8E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9022FC-EE27-0B03-0ECC-E89F7AA089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A48FD0-E4C1-3D9A-11B3-A70E8B636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556C-BCDA-476A-9253-22870E0A035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73FEF7-44B7-7180-2AC8-DA876E912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2AA985-768B-DAD5-070D-57DA9CD67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CEEB-08BF-4EB2-9525-A2475C47C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04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3385D1-EE1D-FD02-47D4-F3C417868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6C51D1A-1389-C33A-B138-DB1303D21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4055F5-AC7F-39E3-4E61-E690607D2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556C-BCDA-476A-9253-22870E0A035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6DE9EC-A350-76B4-D955-C9D680F1C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D4DD8C-6706-DFA6-B7A9-3979BF5FF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CEEB-08BF-4EB2-9525-A2475C47C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910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AA874BC-DF35-077D-1B52-BF576B365E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F2A26E-5B8E-6976-BBD8-CF913133B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46CFCF-6A96-4E94-032C-D346992E3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556C-BCDA-476A-9253-22870E0A035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26B976-AAA1-2814-D608-B55202397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2EC4A9-152D-3E82-11F8-6C36F4108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CEEB-08BF-4EB2-9525-A2475C47C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349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823671-E82B-095C-7193-A32FCD920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A72C7C-5015-6791-7DBE-0013577A5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2B7C1C-6AAB-E0D1-2FD6-ADE596422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556C-BCDA-476A-9253-22870E0A035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DE03CF-3EC3-03D5-397E-6DDE79D65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10E4E4-77C3-5CC0-ACD5-76FF6F215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CEEB-08BF-4EB2-9525-A2475C47C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873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A94B1D-03C3-D7D3-2F43-BFF79B2CF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B6D3DA-D97F-7AAD-F717-9AD19ADC5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BA4B9B-DAC8-6155-FA96-5D2D690CD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556C-BCDA-476A-9253-22870E0A035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760F78-EA33-02E4-8CE4-4C2A41BC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BB5FCD-9D88-4936-90BB-A59B10D50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CEEB-08BF-4EB2-9525-A2475C47C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860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30A7C-ABF2-BD90-EB8F-A583C02CE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0AD162-3ED4-C867-0EF4-29E33EFCAC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9AA903-ECA1-5E53-54F1-99D7930677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5CECA07-EB43-BCD4-B44C-26D7D19A5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556C-BCDA-476A-9253-22870E0A035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B7760C1-8784-DD0E-97DE-43DC1E0E6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1F14B5-413B-C0C3-D228-52E317DCA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CEEB-08BF-4EB2-9525-A2475C47C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84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401A0-C577-645D-74A9-4A9057C50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FE2F75-EF03-FE3B-4FD0-89DFCAA67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B79A13-EDBA-BC26-D082-9A054119D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DCAAA41-7682-C069-0446-F72E8D65FA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73ACADB-F527-200F-0A9A-B59F108E35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B6359C-5209-671E-78D1-D22F745C3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556C-BCDA-476A-9253-22870E0A035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D588985-D294-4632-2A9E-1555A9054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240537D-825A-8CA4-D58B-39B7E0C8A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CEEB-08BF-4EB2-9525-A2475C47C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7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7D353-6FF8-C6FB-23B2-172B045C5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9A7AF75-0444-8846-9AE6-311946176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556C-BCDA-476A-9253-22870E0A035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3CF2D88-B9A5-F671-AE89-B7E0DC31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23BECF5-0F2B-02CA-302D-EF55647FE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CEEB-08BF-4EB2-9525-A2475C47C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055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067CB75-FE4E-B08B-5AA9-8C0B95D66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556C-BCDA-476A-9253-22870E0A035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F3E8BA7-F8A1-BBE0-A170-804AA82A5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9CFF33-959E-1E11-59DF-C2D2EAC19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CEEB-08BF-4EB2-9525-A2475C47C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154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80018C-9B5C-66E7-68B8-92452F966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4683DD-1FA1-EBF5-63D8-4E5A0B3AE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30451F-3554-298B-4260-A6A3CC5D1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064334-FBF4-0FE0-7237-6BE90BE72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556C-BCDA-476A-9253-22870E0A035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5B91A6-1BB9-A119-3387-66908CE17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D0E669-0908-5714-8CA9-13857EC07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CEEB-08BF-4EB2-9525-A2475C47C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680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45B88-19D0-0C9D-9B89-CF95A8D7E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F1E63C2-9E63-F75D-41E2-A3AB768DB3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BE2705-BD30-E1D5-1D61-D20E024AF0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520BBE-EA68-555A-97DE-093204FDD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556C-BCDA-476A-9253-22870E0A035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7D1326-3443-1700-5F3F-890FCCE7F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14715B-A49A-DD3E-F5EE-4AE364091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CEEB-08BF-4EB2-9525-A2475C47C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719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8C77D5-FC5B-1AC6-D3AA-87C343EDC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5735AF-DFE2-2B15-E6FC-609488771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0AF7B8-DB04-2784-F99A-EE4333B8D5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77556C-BCDA-476A-9253-22870E0A0353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7B6C7-DC8C-E40B-9D4B-C3432AC02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A821CE-5E35-E0AE-9396-2F89FD021E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8BCEEB-08BF-4EB2-9525-A2475C47C5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58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4.png"/><Relationship Id="rId4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0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обака, мультфильм, млекопитающе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223A5F0-677C-52EE-40FF-C21451BA1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2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1D7DC-9BCB-8F5B-C61D-4988090AC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человек,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3CDAFF7-6CC0-0ECA-CCC0-F75698433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89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A4577-FAFB-6C44-1B0E-248A2AB58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рыба, аквариум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5405030-4B8C-0785-70EC-98E0986F9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81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EC431-D1F8-0E62-6AE3-08C80B64D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птиц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82E1CE9-452B-ABAF-B35C-4E199BEB3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541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296E7-D302-0841-F0C2-99239FACC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медуза, беспозвоночный, аквариум, кишечнополостны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209D474-C2E3-C58A-0D0D-B8D1DF07BD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  <p:pic>
        <p:nvPicPr>
          <p:cNvPr id="3" name="Курица.mp4">
            <a:hlinkClick r:id="" action="ppaction://media"/>
            <a:extLst>
              <a:ext uri="{FF2B5EF4-FFF2-40B4-BE49-F238E27FC236}">
                <a16:creationId xmlns:a16="http://schemas.microsoft.com/office/drawing/2014/main" id="{34658936-F9BC-193C-4CC7-C0C9CABB59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1880" t="2367" r="2317" b="2129"/>
          <a:stretch/>
        </p:blipFill>
        <p:spPr bwMode="auto">
          <a:xfrm>
            <a:off x="1367072" y="716884"/>
            <a:ext cx="9457857" cy="5424232"/>
          </a:xfrm>
          <a:prstGeom prst="rect">
            <a:avLst/>
          </a:prstGeom>
          <a:ln w="25400" cmpd="sng">
            <a:noFill/>
          </a:ln>
        </p:spPr>
      </p:pic>
    </p:spTree>
    <p:extLst>
      <p:ext uri="{BB962C8B-B14F-4D97-AF65-F5344CB8AC3E}">
        <p14:creationId xmlns:p14="http://schemas.microsoft.com/office/powerpoint/2010/main" val="248269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37879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D24F-BC39-02A8-8D4C-279C807D3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нимок экрана, беспозвоночный, аквариум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C01124B-9BA7-7067-BFF6-171E647DEB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  <p:pic>
        <p:nvPicPr>
          <p:cNvPr id="2" name="Тритоны.mp4">
            <a:hlinkClick r:id="" action="ppaction://media"/>
            <a:extLst>
              <a:ext uri="{FF2B5EF4-FFF2-40B4-BE49-F238E27FC236}">
                <a16:creationId xmlns:a16="http://schemas.microsoft.com/office/drawing/2014/main" id="{FB09AEB3-B54D-C2CC-5F22-48995B6495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/>
        </p:blipFill>
        <p:spPr bwMode="auto">
          <a:xfrm>
            <a:off x="1158921" y="2888040"/>
            <a:ext cx="4716586" cy="2653079"/>
          </a:xfrm>
          <a:prstGeom prst="rect">
            <a:avLst/>
          </a:prstGeom>
          <a:ln w="25400" cmpd="sng">
            <a:noFill/>
          </a:ln>
        </p:spPr>
      </p:pic>
    </p:spTree>
    <p:extLst>
      <p:ext uri="{BB962C8B-B14F-4D97-AF65-F5344CB8AC3E}">
        <p14:creationId xmlns:p14="http://schemas.microsoft.com/office/powerpoint/2010/main" val="209579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12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936CC-1102-83A8-7E78-C8C525E65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улитка, текст, беспозвоночный, аквариум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B75410D-CAA8-52B5-0A0A-A6E9298FD5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  <p:pic>
        <p:nvPicPr>
          <p:cNvPr id="2" name="Улитки.mp4">
            <a:hlinkClick r:id="" action="ppaction://media"/>
            <a:extLst>
              <a:ext uri="{FF2B5EF4-FFF2-40B4-BE49-F238E27FC236}">
                <a16:creationId xmlns:a16="http://schemas.microsoft.com/office/drawing/2014/main" id="{D46DA445-E50C-83C1-2DA2-AEB9A67113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/>
        </p:blipFill>
        <p:spPr bwMode="auto">
          <a:xfrm>
            <a:off x="1124299" y="2955987"/>
            <a:ext cx="4829029" cy="2716329"/>
          </a:xfrm>
          <a:prstGeom prst="rect">
            <a:avLst/>
          </a:prstGeom>
          <a:ln w="25400" cmpd="sng">
            <a:noFill/>
          </a:ln>
        </p:spPr>
      </p:pic>
    </p:spTree>
    <p:extLst>
      <p:ext uri="{BB962C8B-B14F-4D97-AF65-F5344CB8AC3E}">
        <p14:creationId xmlns:p14="http://schemas.microsoft.com/office/powerpoint/2010/main" val="353791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12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456DF-5A0C-2779-67E2-18ACB5C14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фера, планет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60B9116-7368-A8B7-BD38-5F4E0DE98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657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DDF4A-2557-2847-F1D9-C7D044BD8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млекопитающее, мультфильм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4339113-B81A-4CE1-CD07-0196B4A31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5B9872F-A1E5-4B76-B529-342566DE0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504" y="1908637"/>
            <a:ext cx="2812992" cy="281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953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03E34-14FC-F300-0563-C23270B48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Человеческое лицо, улыбка,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795AFB6-1883-9D6B-B819-CCC8397F0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422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0FF6C-3F71-BD7E-5D1F-3BBCB4561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одежда, женщина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19051E5-A1E4-4CB7-023B-4AB2D86C6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286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13989-E798-2A80-6309-E7F165132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мультфильм, снимок экрана, соба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E74A930-EA07-6B13-7017-F815361AC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63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медуза, беспозвоночный, аквариум, кишечнополостны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E419BA1-A366-CD30-B3CF-1C8BD764AA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  <p:pic>
        <p:nvPicPr>
          <p:cNvPr id="6" name="media1">
            <a:hlinkClick r:id="" action="ppaction://media"/>
            <a:extLst>
              <a:ext uri="{FF2B5EF4-FFF2-40B4-BE49-F238E27FC236}">
                <a16:creationId xmlns:a16="http://schemas.microsoft.com/office/drawing/2014/main" id="{70BB1497-EEB7-F544-1202-BDE9F8D940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64708" y="630531"/>
            <a:ext cx="7462584" cy="559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3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C1A2F-E42B-DC8E-DD87-D91F24DDB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домашнее животное, собака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E43DE2A-2C37-2CEA-0D87-0575FD8F6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249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FAE89-D370-222A-CCC4-8A006F301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собака, млекопитающе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8B683D0-05F8-7305-C0AA-3471224C3B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793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A2071-A1D4-8E58-F263-441134695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кот, млекопитающе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EDAF458-A05C-A7DC-49BF-4FB880992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16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1BC63-1E36-80A9-C89F-69F572754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медуза, беспозвоночный, аквариум, кишечнополостны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91D3633-FC1C-90AC-19DA-973E70703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6" y="0"/>
            <a:ext cx="12158227" cy="6858000"/>
          </a:xfrm>
          <a:prstGeom prst="rect">
            <a:avLst/>
          </a:prstGeom>
        </p:spPr>
      </p:pic>
      <p:pic>
        <p:nvPicPr>
          <p:cNvPr id="2" name="Кошки Франция.mp4">
            <a:hlinkClick r:id="" action="ppaction://media"/>
            <a:extLst>
              <a:ext uri="{FF2B5EF4-FFF2-40B4-BE49-F238E27FC236}">
                <a16:creationId xmlns:a16="http://schemas.microsoft.com/office/drawing/2014/main" id="{1F9CD73B-A610-5E88-2F1C-D091550CE7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/>
        </p:blipFill>
        <p:spPr bwMode="auto">
          <a:xfrm>
            <a:off x="2455328" y="698496"/>
            <a:ext cx="7281345" cy="546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97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2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17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G8158</dc:creator>
  <cp:lastModifiedBy>Чернега Анастасия Андреевна</cp:lastModifiedBy>
  <cp:revision>3</cp:revision>
  <dcterms:created xsi:type="dcterms:W3CDTF">2025-07-14T17:44:42Z</dcterms:created>
  <dcterms:modified xsi:type="dcterms:W3CDTF">2025-09-23T08:26:45Z</dcterms:modified>
</cp:coreProperties>
</file>