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3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15.xml" ContentType="application/vnd.openxmlformats-officedocument.presentationml.slide+xml"/>
  <Override PartName="/ppt/slides/slide3.xml" ContentType="application/vnd.openxmlformats-officedocument.presentationml.slide+xml"/>
  <Override PartName="/ppt/slides/slide12.xml" ContentType="application/vnd.openxmlformats-officedocument.presentationml.slide+xml"/>
  <Override PartName="/ppt/slides/slide8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slides/slide16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.xml" ContentType="application/vnd.openxmlformats-officedocument.presentationml.slide+xml"/>
  <Override PartName="/ppt/viewProps.xml" ContentType="application/vnd.openxmlformats-officedocument.presentationml.viewProps+xml"/>
  <Override PartName="/ppt/slideLayouts/slideLayout6.xml" ContentType="application/vnd.openxmlformats-officedocument.presentationml.slideLayout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aveSubset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</p:sldIdLst>
  <p:sldSz cx="12192000" cy="6858000"/>
  <p:notesSz cx="12192000" cy="6858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51" d="100"/>
          <a:sy n="51" d="100"/>
        </p:scale>
        <p:origin x="292" y="44"/>
      </p:cViewPr>
      <p:guideLst>
        <p:guide pos="3840"/>
        <p:guide pos="2160" orient="horz"/>
      </p:guideLst>
    </p:cSldViewPr>
  </p:slide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presProps" Target="presProps.xml" /><Relationship Id="rId22" Type="http://schemas.openxmlformats.org/officeDocument/2006/relationships/tableStyles" Target="tableStyles.xml" /><Relationship Id="rId23" Type="http://schemas.openxmlformats.org/officeDocument/2006/relationships/viewProps" Target="viewProps.xml" /></Relationship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72AE72B-178A-45EF-9197-96A65821CACB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DCC6911-0120-420B-B717-0DBB0B7BB94A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x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72AE72B-178A-45EF-9197-96A65821CACB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DCC6911-0120-420B-B717-0DBB0B7BB94A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itleAndTx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72AE72B-178A-45EF-9197-96A65821CACB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DCC6911-0120-420B-B717-0DBB0B7BB94A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72AE72B-178A-45EF-9197-96A65821CACB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DCC6911-0120-420B-B717-0DBB0B7BB94A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secHead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72AE72B-178A-45EF-9197-96A65821CACB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DCC6911-0120-420B-B717-0DBB0B7BB94A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72AE72B-178A-45EF-9197-96A65821CACB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DCC6911-0120-420B-B717-0DBB0B7BB94A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TxTwoObj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72AE72B-178A-45EF-9197-96A65821CACB}" type="datetimeFigureOut">
              <a:rPr lang="ru-RU"/>
              <a:t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DCC6911-0120-420B-B717-0DBB0B7BB94A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Only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72AE72B-178A-45EF-9197-96A65821CACB}" type="datetimeFigureOut">
              <a:rPr lang="ru-RU"/>
              <a:t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DCC6911-0120-420B-B717-0DBB0B7BB94A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72AE72B-178A-45EF-9197-96A65821CACB}" type="datetimeFigureOut">
              <a:rPr lang="ru-RU"/>
              <a:t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DCC6911-0120-420B-B717-0DBB0B7BB94A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Tx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72AE72B-178A-45EF-9197-96A65821CACB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DCC6911-0120-420B-B717-0DBB0B7BB94A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picTx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72AE72B-178A-45EF-9197-96A65821CACB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DCC6911-0120-420B-B717-0DBB0B7BB94A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fld id="{772AE72B-178A-45EF-9197-96A65821CACB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fld id="{EDCC6911-0120-420B-B717-0DBB0B7BB94A}" type="slidenum">
              <a:rPr lang="ru-RU"/>
              <a:t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g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g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g"/></Relationships>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g"/><Relationship Id="rId3" Type="http://schemas.openxmlformats.org/officeDocument/2006/relationships/image" Target="../media/image19.pn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екст, одежда, Человеческое лицо, снимок экрана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человек, снимок экрана, мальчик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офисные принадлежности, Имущество общего назначения, ручка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, Фиолетовый, розовый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снимок экрана, текст, Шрифт, диаграмма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одежда, снимок экрана, джинсы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, Графика, Шрифт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, Шрифт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, Шрифт, дизайн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91171304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7200900" y="1700212"/>
            <a:ext cx="3305174" cy="33051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, дизайн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мультфильм, Человеческое лицо, Анимация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Человеческое лицо, письмо, мультфильм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Человеческое лицо, одежда, мальчик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, Шрифт, дизайн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одежда, человек, мальчик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, Шрифт, розовый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theme/_rels/theme1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/>
        <a:ea typeface="Arial"/>
        <a:cs typeface="Arial"/>
      </a:majorFont>
      <a:minorFont>
        <a:latin typeface="Aptos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 bwMode="auto"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R7-Office/2024.1.1.375</Application>
  <DocSecurity>0</DocSecurity>
  <PresentationFormat>Широкоэкранный</PresentationFormat>
  <Paragraphs>0</Paragraphs>
  <Slides>18</Slides>
  <Notes>18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G8158</dc:creator>
  <cp:keywords/>
  <dc:description/>
  <dc:identifier/>
  <dc:language/>
  <cp:lastModifiedBy>Лекции Знание</cp:lastModifiedBy>
  <cp:revision>2</cp:revision>
  <dcterms:created xsi:type="dcterms:W3CDTF">2026-02-12T14:02:43Z</dcterms:created>
  <dcterms:modified xsi:type="dcterms:W3CDTF">2026-02-18T15:11:05Z</dcterms:modified>
  <cp:category/>
  <cp:contentStatus/>
  <cp:version/>
</cp:coreProperties>
</file>