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17" d="100"/>
          <a:sy n="117" d="100"/>
        </p:scale>
        <p:origin x="464" y="176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presProps" Target="presProps.xml" /><Relationship Id="rId29" Type="http://schemas.openxmlformats.org/officeDocument/2006/relationships/tableStyles" Target="tableStyles.xml" /><Relationship Id="rId30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FD5F13-9D53-B649-B1BE-C8E41590E6B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3E3140-CACF-D147-9421-27269489D84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FD5F13-9D53-B649-B1BE-C8E41590E6B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3E3140-CACF-D147-9421-27269489D84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FD5F13-9D53-B649-B1BE-C8E41590E6B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3E3140-CACF-D147-9421-27269489D84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FD5F13-9D53-B649-B1BE-C8E41590E6B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3E3140-CACF-D147-9421-27269489D84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FD5F13-9D53-B649-B1BE-C8E41590E6B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3E3140-CACF-D147-9421-27269489D84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FD5F13-9D53-B649-B1BE-C8E41590E6B6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3E3140-CACF-D147-9421-27269489D84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FD5F13-9D53-B649-B1BE-C8E41590E6B6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3E3140-CACF-D147-9421-27269489D84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FD5F13-9D53-B649-B1BE-C8E41590E6B6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3E3140-CACF-D147-9421-27269489D84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FD5F13-9D53-B649-B1BE-C8E41590E6B6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3E3140-CACF-D147-9421-27269489D84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FD5F13-9D53-B649-B1BE-C8E41590E6B6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3E3140-CACF-D147-9421-27269489D84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FD5F13-9D53-B649-B1BE-C8E41590E6B6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3E3140-CACF-D147-9421-27269489D84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1FD5F13-9D53-B649-B1BE-C8E41590E6B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3E3140-CACF-D147-9421-27269489D841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89894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385832" y="1183821"/>
            <a:ext cx="4699966" cy="4582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Широкоэкранный</PresentationFormat>
  <Paragraphs>0</Paragraphs>
  <Slides>25</Slides>
  <Notes>25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Ангелина Соловьева</dc:creator>
  <cp:keywords/>
  <dc:description/>
  <dc:identifier/>
  <dc:language/>
  <cp:lastModifiedBy>Лекции Знание</cp:lastModifiedBy>
  <cp:revision>3</cp:revision>
  <dcterms:created xsi:type="dcterms:W3CDTF">2026-04-17T12:59:03Z</dcterms:created>
  <dcterms:modified xsi:type="dcterms:W3CDTF">2026-04-20T15:16:32Z</dcterms:modified>
  <cp:category/>
  <cp:contentStatus/>
  <cp:version/>
</cp:coreProperties>
</file>