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48" d="100"/>
          <a:sy n="48" d="100"/>
        </p:scale>
        <p:origin x="67" y="706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presProps" Target="presProps.xml" /><Relationship Id="rId21" Type="http://schemas.openxmlformats.org/officeDocument/2006/relationships/tableStyles" Target="tableStyles.xml" /><Relationship Id="rId22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A33F8FF-4F55-4B8F-B082-FACE6986C18B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501639-06A8-4B1A-9A4C-728C3619969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A33F8FF-4F55-4B8F-B082-FACE6986C18B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501639-06A8-4B1A-9A4C-728C3619969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A33F8FF-4F55-4B8F-B082-FACE6986C18B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501639-06A8-4B1A-9A4C-728C3619969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A33F8FF-4F55-4B8F-B082-FACE6986C18B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501639-06A8-4B1A-9A4C-728C3619969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A33F8FF-4F55-4B8F-B082-FACE6986C18B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501639-06A8-4B1A-9A4C-728C3619969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A33F8FF-4F55-4B8F-B082-FACE6986C18B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501639-06A8-4B1A-9A4C-728C3619969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A33F8FF-4F55-4B8F-B082-FACE6986C18B}" type="datetimeFigureOut">
              <a:rPr lang="ru-RU"/>
              <a:t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501639-06A8-4B1A-9A4C-728C3619969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A33F8FF-4F55-4B8F-B082-FACE6986C18B}" type="datetimeFigureOut">
              <a:rPr lang="ru-RU"/>
              <a:t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501639-06A8-4B1A-9A4C-728C3619969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A33F8FF-4F55-4B8F-B082-FACE6986C18B}" type="datetimeFigureOut">
              <a:rPr lang="ru-RU"/>
              <a:t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501639-06A8-4B1A-9A4C-728C3619969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A33F8FF-4F55-4B8F-B082-FACE6986C18B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501639-06A8-4B1A-9A4C-728C3619969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A33F8FF-4F55-4B8F-B082-FACE6986C18B}" type="datetimeFigureOut">
              <a:rPr lang="ru-RU"/>
              <a:t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501639-06A8-4B1A-9A4C-728C3619969C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A33F8FF-4F55-4B8F-B082-FACE6986C18B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1501639-06A8-4B1A-9A4C-728C3619969C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Relationship Id="rId3" Type="http://schemas.openxmlformats.org/officeDocument/2006/relationships/image" Target="../media/image18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46001936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7181850" y="1913550"/>
            <a:ext cx="3791924" cy="37919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R7-Office/2024.1.1.375</Application>
  <DocSecurity>0</DocSecurity>
  <PresentationFormat>Widescreen</PresentationFormat>
  <Paragraphs>0</Paragraphs>
  <Slides>17</Slides>
  <Notes>17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Mew Mew</dc:creator>
  <cp:keywords/>
  <dc:description/>
  <dc:identifier/>
  <dc:language/>
  <cp:lastModifiedBy>Лекции Знание</cp:lastModifiedBy>
  <cp:revision>2</cp:revision>
  <dcterms:created xsi:type="dcterms:W3CDTF">2025-11-21T12:37:26Z</dcterms:created>
  <dcterms:modified xsi:type="dcterms:W3CDTF">2025-11-26T10:52:09Z</dcterms:modified>
  <cp:category/>
  <cp:contentStatus/>
  <cp:version/>
</cp:coreProperties>
</file>