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howGuides="1" snapToGrid="0">
      <p:cViewPr varScale="1">
        <p:scale>
          <a:sx n="51" d="100"/>
          <a:sy n="51" d="100"/>
        </p:scale>
        <p:origin x="1164" y="44"/>
      </p:cViewPr>
      <p:guideLst>
        <p:guide pos="2160" orient="horz"/>
        <p:guide pos="384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presProps" Target="presProps.xml" /><Relationship Id="rId23" Type="http://schemas.openxmlformats.org/officeDocument/2006/relationships/tableStyles" Target="tableStyles.xml" /><Relationship Id="rId24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DCEFD1-D52F-4CAB-AFBD-704DEA6795E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A93E21B-69E9-4323-8608-B00C46ECC2A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DCEFD1-D52F-4CAB-AFBD-704DEA6795E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A93E21B-69E9-4323-8608-B00C46ECC2A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DCEFD1-D52F-4CAB-AFBD-704DEA6795E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A93E21B-69E9-4323-8608-B00C46ECC2A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DCEFD1-D52F-4CAB-AFBD-704DEA6795E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A93E21B-69E9-4323-8608-B00C46ECC2A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DCEFD1-D52F-4CAB-AFBD-704DEA6795E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A93E21B-69E9-4323-8608-B00C46ECC2A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DCEFD1-D52F-4CAB-AFBD-704DEA6795ED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A93E21B-69E9-4323-8608-B00C46ECC2A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DCEFD1-D52F-4CAB-AFBD-704DEA6795ED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A93E21B-69E9-4323-8608-B00C46ECC2A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DCEFD1-D52F-4CAB-AFBD-704DEA6795ED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A93E21B-69E9-4323-8608-B00C46ECC2A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DCEFD1-D52F-4CAB-AFBD-704DEA6795ED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A93E21B-69E9-4323-8608-B00C46ECC2A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DCEFD1-D52F-4CAB-AFBD-704DEA6795ED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A93E21B-69E9-4323-8608-B00C46ECC2A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DCEFD1-D52F-4CAB-AFBD-704DEA6795ED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A93E21B-69E9-4323-8608-B00C46ECC2A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D3DCEFD1-D52F-4CAB-AFBD-704DEA6795E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2A93E21B-69E9-4323-8608-B00C46ECC2A4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дежда, Человеческое лицо, улыбка, человек&#10;&#10;Содержимое, созданное искусственным интеллектом, может быть неверным.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Человеческое лицо, одежда, снимок экрана&#10;&#10;Содержимое, созданное искусственным интеллектом, может быть неверным.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Человеческое лицо, одежда, мальчик&#10;&#10;Содержимое, созданное искусственным интеллектом, может быть неверным.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нимок экрана, одежда, Человеческое лицо&#10;&#10;Содержимое, созданное искусственным интеллектом, может быть неверным.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нимок экрана, Шрифт, дизайн&#10;&#10;Содержимое, созданное искусственным интеллектом, может быть неверным.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Человеческое лицо, одежда, мальчик&#10;&#10;Содержимое, созданное искусственным интеллектом, может быть неверным.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нимок экрана, Шрифт&#10;&#10;Содержимое, созданное искусственным интеллектом, может быть неверным.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нимок экрана&#10;&#10;Содержимое, созданное искусственным интеллектом, может быть неверным.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нимок экрана&#10;&#10;Содержимое, созданное искусственным интеллектом, может быть неверным.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нимок экрана, Шрифт&#10;&#10;Содержимое, созданное искусственным интеллектом, может быть неверным.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нимок экрана, Шрифт, дизайн&#10;&#10;Содержимое, созданное искусственным интеллектом, может быть неверным.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44093350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105650" y="1543049"/>
            <a:ext cx="3905250" cy="3905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нимок экрана, Шрифт, дизайн&#10;&#10;Содержимое, созданное искусственным интеллектом, может быть неверным.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нимок экрана, Шрифт, дизайн&#10;&#10;Содержимое, созданное искусственным интеллектом, может быть неверным.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дежда, человек, Человеческое лицо, ребенок&#10;&#10;Содержимое, созданное искусственным интеллектом, может быть неверным.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Человеческое лицо, человек, текст, одежда&#10;&#10;Содержимое, созданное искусственным интеллектом, может быть неверным.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одежда, Человеческое лицо, женщина&#10;&#10;Содержимое, созданное искусственным интеллектом, может быть неверным.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одежда, обувь, снимок экрана&#10;&#10;Содержимое, созданное искусственным интеллектом, может быть неверным.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нимок экрана, Шрифт, дизайн&#10;&#10;Содержимое, созданное искусственным интеллектом, может быть неверным.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нимок экрана, Шрифт&#10;&#10;Содержимое, созданное искусственным интеллектом, может быть неверным.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Arial"/>
        <a:cs typeface="Arial"/>
      </a:majorFont>
      <a:minorFont>
        <a:latin typeface="Aptos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R7-Office/2024.1.1.375</Application>
  <DocSecurity>0</DocSecurity>
  <PresentationFormat>Широкоэкранный</PresentationFormat>
  <Paragraphs>0</Paragraphs>
  <Slides>19</Slides>
  <Notes>19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G8158</dc:creator>
  <cp:keywords/>
  <dc:description/>
  <dc:identifier/>
  <dc:language/>
  <cp:lastModifiedBy>Лекции Знание</cp:lastModifiedBy>
  <cp:revision>2</cp:revision>
  <dcterms:created xsi:type="dcterms:W3CDTF">2025-08-01T09:11:00Z</dcterms:created>
  <dcterms:modified xsi:type="dcterms:W3CDTF">2025-11-17T16:51:06Z</dcterms:modified>
  <cp:category/>
  <cp:contentStatus/>
  <cp:version/>
</cp:coreProperties>
</file>