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24387175" cy="13716000"/>
  <p:notesSz cx="13716000" cy="2438717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9" d="100"/>
          <a:sy n="49" d="100"/>
        </p:scale>
        <p:origin x="115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211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63062"/>
            <a:ext cx="24387048" cy="1371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73CCB6-1036-4F18-BAF7-80382AE57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517" y="3927914"/>
            <a:ext cx="6657592" cy="66575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67116F-A79F-43AF-97CD-16568A08A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24</Words>
  <Application>Microsoft Office PowerPoint</Application>
  <PresentationFormat>Произвольный</PresentationFormat>
  <Paragraphs>24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Чернега Анастасия Андреевна</cp:lastModifiedBy>
  <cp:revision>3</cp:revision>
  <dcterms:created xsi:type="dcterms:W3CDTF">2025-07-11T14:31:53Z</dcterms:created>
  <dcterms:modified xsi:type="dcterms:W3CDTF">2026-02-27T08:24:04Z</dcterms:modified>
</cp:coreProperties>
</file>