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s/slide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presentation.xml" ContentType="application/vnd.openxmlformats-officedocument.presentationml.presentation.mai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howGuides="1" snapToGrid="0">
      <p:cViewPr varScale="1">
        <p:scale>
          <a:sx n="111" d="100"/>
          <a:sy n="111" d="100"/>
        </p:scale>
        <p:origin x="632" y="192"/>
      </p:cViewPr>
      <p:guideLst>
        <p:guide pos="2160" orient="horz"/>
        <p:guide pos="3840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presProps" Target="presProps.xml" /><Relationship Id="rId17" Type="http://schemas.openxmlformats.org/officeDocument/2006/relationships/tableStyles" Target="tableStyles.xml" /><Relationship Id="rId18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52F20C8-19A4-48B9-8D88-8042B4FB5189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86A9297-3E21-4E63-A4F3-EC5A742888E8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52F20C8-19A4-48B9-8D88-8042B4FB5189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86A9297-3E21-4E63-A4F3-EC5A742888E8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52F20C8-19A4-48B9-8D88-8042B4FB5189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86A9297-3E21-4E63-A4F3-EC5A742888E8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52F20C8-19A4-48B9-8D88-8042B4FB5189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86A9297-3E21-4E63-A4F3-EC5A742888E8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52F20C8-19A4-48B9-8D88-8042B4FB5189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86A9297-3E21-4E63-A4F3-EC5A742888E8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52F20C8-19A4-48B9-8D88-8042B4FB5189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86A9297-3E21-4E63-A4F3-EC5A742888E8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52F20C8-19A4-48B9-8D88-8042B4FB5189}" type="datetimeFigureOut">
              <a:rPr lang="ru-RU"/>
              <a:t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86A9297-3E21-4E63-A4F3-EC5A742888E8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52F20C8-19A4-48B9-8D88-8042B4FB5189}" type="datetimeFigureOut">
              <a:rPr lang="ru-RU"/>
              <a:t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86A9297-3E21-4E63-A4F3-EC5A742888E8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52F20C8-19A4-48B9-8D88-8042B4FB5189}" type="datetimeFigureOut">
              <a:rPr lang="ru-RU"/>
              <a:t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86A9297-3E21-4E63-A4F3-EC5A742888E8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52F20C8-19A4-48B9-8D88-8042B4FB5189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86A9297-3E21-4E63-A4F3-EC5A742888E8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52F20C8-19A4-48B9-8D88-8042B4FB5189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86A9297-3E21-4E63-A4F3-EC5A742888E8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E52F20C8-19A4-48B9-8D88-8042B4FB5189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C86A9297-3E21-4E63-A4F3-EC5A742888E8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71847377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7038974" y="1476375"/>
            <a:ext cx="4001475" cy="4001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Arial"/>
        <a:cs typeface="Arial"/>
      </a:majorFont>
      <a:minorFont>
        <a:latin typeface="Aptos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R7-Office/2024.1.1.375</Application>
  <DocSecurity>0</DocSecurity>
  <PresentationFormat>Широкоэкранный</PresentationFormat>
  <Paragraphs>0</Paragraphs>
  <Slides>13</Slides>
  <Notes>13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G8158</dc:creator>
  <cp:keywords/>
  <dc:description/>
  <dc:identifier/>
  <dc:language/>
  <cp:lastModifiedBy>Лекции Знание</cp:lastModifiedBy>
  <cp:revision>4</cp:revision>
  <dcterms:created xsi:type="dcterms:W3CDTF">2026-03-10T09:45:28Z</dcterms:created>
  <dcterms:modified xsi:type="dcterms:W3CDTF">2026-03-18T02:36:37Z</dcterms:modified>
  <cp:category/>
  <cp:contentStatus/>
  <cp:version/>
</cp:coreProperties>
</file>