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24387175" cy="13716000"/>
  <p:notesSz cx="13716000" cy="2438717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49" d="100"/>
          <a:sy n="49" d="100"/>
        </p:scale>
        <p:origin x="115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0980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E16FFD6-F0B9-4480-AF48-189C70422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760" y="3297291"/>
            <a:ext cx="7502087" cy="750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</Words>
  <Application>Microsoft Office PowerPoint</Application>
  <PresentationFormat>Произвольный</PresentationFormat>
  <Paragraphs>22</Paragraphs>
  <Slides>22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Чернега Анастасия Андреевна</cp:lastModifiedBy>
  <cp:revision>2</cp:revision>
  <dcterms:created xsi:type="dcterms:W3CDTF">2026-02-18T10:49:28Z</dcterms:created>
  <dcterms:modified xsi:type="dcterms:W3CDTF">2026-02-20T10:17:38Z</dcterms:modified>
</cp:coreProperties>
</file>