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9" d="100"/>
          <a:sy n="49" d="100"/>
        </p:scale>
        <p:origin x="11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6540" cy="137172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62205B-7669-467B-B5C4-565ADF31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664" y="4029239"/>
            <a:ext cx="5657521" cy="56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Произвольный</PresentationFormat>
  <Paragraphs>27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Чернега Анастасия Андреевна</cp:lastModifiedBy>
  <cp:revision>3</cp:revision>
  <dcterms:created xsi:type="dcterms:W3CDTF">2026-02-18T09:49:00Z</dcterms:created>
  <dcterms:modified xsi:type="dcterms:W3CDTF">2026-02-20T09:58:47Z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C83E421387B648D4AC9C87F4013589C6_12</vt:lpwstr>
  </property>
  <property fmtid="{D5CDD505-2E9C-101B-9397-08002B2CF9AE}" pid="3" name="KSOProductBuildVer">
    <vt:lpwstr>1049-12.2.0.23196</vt:lpwstr>
  </property>
</Properties>
</file>