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48EB"/>
    <a:srgbClr val="3549EA"/>
    <a:srgbClr val="C0C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30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FCDD-1963-4B52-9CBE-128786CF1978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C0806-BE90-4138-B2A8-48B13CB534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FCDD-1963-4B52-9CBE-128786CF1978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C0806-BE90-4138-B2A8-48B13CB534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FCDD-1963-4B52-9CBE-128786CF1978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C0806-BE90-4138-B2A8-48B13CB534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FCDD-1963-4B52-9CBE-128786CF1978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C0806-BE90-4138-B2A8-48B13CB534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FCDD-1963-4B52-9CBE-128786CF1978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C0806-BE90-4138-B2A8-48B13CB534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FCDD-1963-4B52-9CBE-128786CF1978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C0806-BE90-4138-B2A8-48B13CB534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FCDD-1963-4B52-9CBE-128786CF1978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C0806-BE90-4138-B2A8-48B13CB534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FCDD-1963-4B52-9CBE-128786CF1978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C0806-BE90-4138-B2A8-48B13CB534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FCDD-1963-4B52-9CBE-128786CF1978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C0806-BE90-4138-B2A8-48B13CB534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FCDD-1963-4B52-9CBE-128786CF1978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C0806-BE90-4138-B2A8-48B13CB534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8FCDD-1963-4B52-9CBE-128786CF1978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C0806-BE90-4138-B2A8-48B13CB5346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38FCDD-1963-4B52-9CBE-128786CF1978}" type="datetimeFigureOut">
              <a:rPr lang="ru-RU" smtClean="0"/>
              <a:t>26.02.2026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EC0806-BE90-4138-B2A8-48B13CB5346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Цвет электрик, Кобальтовая синь, Цвет Majorelle blue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ческое лицо, одежда, снимок экрана, девочк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человек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Цвет электрик, Кобальтовая синь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Цвет электрик, Операционная систем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одежда, человек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Цвет электрик, Шрифт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дежда, текст, Человеческое лицо, снимок экран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Цвет электрик, синий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49904E-26B6-4DB4-B8C7-11EF9F20D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876" y="1476375"/>
            <a:ext cx="3905250" cy="39052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птица, курообразные, курица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дежда, текст, Человеческое лицо, мебель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Цвет электрик, синий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Человеческое лицо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искусство, багет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мультфильм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, графический дизайн, Шрифт&#10;&#10;Содержимое, созданное искусственным интеллектом, может быть неверным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513C65-DD18-470A-9B18-A5A170116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Широкоэкранный</PresentationFormat>
  <Paragraphs>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G8158</dc:creator>
  <cp:lastModifiedBy>Чернега Анастасия Андреевна</cp:lastModifiedBy>
  <cp:revision>6</cp:revision>
  <dcterms:created xsi:type="dcterms:W3CDTF">2026-02-16T13:53:00Z</dcterms:created>
  <dcterms:modified xsi:type="dcterms:W3CDTF">2026-02-26T08:43:16Z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9D33B0BD7716403A9ADBB161BDA7F460_12</vt:lpwstr>
  </property>
  <property fmtid="{D5CDD505-2E9C-101B-9397-08002B2CF9AE}" pid="3" name="KSOProductBuildVer">
    <vt:lpwstr>1049-12.2.0.23196</vt:lpwstr>
  </property>
</Properties>
</file>