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5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</p:sldIdLst>
  <p:sldSz cx="24387175" cy="13716000"/>
  <p:notesSz cx="13716000" cy="24387175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49" d="100"/>
          <a:sy n="49" d="100"/>
        </p:scale>
        <p:origin x="115" y="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4871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 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7048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43EA48D-6F9C-43AC-A7FE-84F1085E8D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7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 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7048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 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7048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 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7048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 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7048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 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7048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 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7048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EC7518F-82A6-412C-8374-B0FB78F6F6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7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 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7048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5D9984D-AEEE-44BA-801C-764E09499D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7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 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7048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7552A77-DFD9-44EE-8C0F-6584458D63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7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 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7048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3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 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7048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4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6ECAA40-265A-4CA1-A351-A51B4A0906D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943" r="6145" b="8019"/>
          <a:stretch/>
        </p:blipFill>
        <p:spPr>
          <a:xfrm>
            <a:off x="14552579" y="3225505"/>
            <a:ext cx="6108970" cy="650215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FE13C18-FEE8-4903-B77B-742F114B3F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 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7048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 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7048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 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7048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 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7048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 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7048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 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7048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8E675F8-33A8-4D74-8681-4BDC0C993F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7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23</Words>
  <Application>Microsoft Office PowerPoint</Application>
  <PresentationFormat>Произвольный</PresentationFormat>
  <Paragraphs>23</Paragraphs>
  <Slides>23</Slides>
  <Notes>23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6" baseType="lpstr">
      <vt:lpstr>Arial</vt:lpstr>
      <vt:lpstr>Calibri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Чернега Анастасия Андреевна</cp:lastModifiedBy>
  <cp:revision>5</cp:revision>
  <dcterms:created xsi:type="dcterms:W3CDTF">2025-12-23T10:28:40Z</dcterms:created>
  <dcterms:modified xsi:type="dcterms:W3CDTF">2025-12-29T09:48:39Z</dcterms:modified>
</cp:coreProperties>
</file>