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22" d="100"/>
          <a:sy n="22" d="100"/>
        </p:scale>
        <p:origin x="208" y="226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 /><Relationship Id="rId29" Type="http://schemas.openxmlformats.org/officeDocument/2006/relationships/tableStyles" Target="tableStyles.xml" /><Relationship Id="rId3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 lang="ru-RU"/>
          </a:p>
          <a:p>
            <a:pPr lvl="1">
              <a:defRPr/>
            </a:pPr>
            <a:r>
              <a:rPr lang="ru-RU"/>
              <a:t>Второй уровень</a:t>
            </a:r>
            <a:endParaRPr lang="ru-RU"/>
          </a:p>
          <a:p>
            <a:pPr lvl="2">
              <a:defRPr/>
            </a:pPr>
            <a:r>
              <a:rPr lang="ru-RU"/>
              <a:t>Третий уровень</a:t>
            </a:r>
            <a:endParaRPr lang="ru-RU"/>
          </a:p>
          <a:p>
            <a:pPr lvl="3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565D8E41-7D7D-B74B-AC0F-66AE7840004F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26AEAB2A-AA09-9749-89C9-853ABC0D546E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риф, графический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снимок экрана, челове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мультфильм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женщина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мультфильм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небо, снимок экрана, Лазурь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сини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аяк, облако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одежда, армия, военная форм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логотип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графический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349831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592660" y="1172919"/>
            <a:ext cx="4512160" cy="4512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ческое лицо, одежда, человек, улыб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синий, Цвет электри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человек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платье, одежд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музыкальный инструмен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интерн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25</Slides>
  <Notes>25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Лада</dc:creator>
  <cp:keywords/>
  <dc:description/>
  <dc:identifier/>
  <dc:language/>
  <cp:lastModifiedBy>Лекции Знание</cp:lastModifiedBy>
  <cp:revision>6</cp:revision>
  <dcterms:created xsi:type="dcterms:W3CDTF">2026-01-29T10:52:00Z</dcterms:created>
  <dcterms:modified xsi:type="dcterms:W3CDTF">2026-02-05T12:38:23Z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59A298C55F0149A098B24ED1BF3DBF3A_12</vt:lpwstr>
  </property>
  <property fmtid="{D5CDD505-2E9C-101B-9397-08002B2CF9AE}" pid="3" name="KSOProductBuildVer">
    <vt:lpwstr>1049-12.2.0.23196</vt:lpwstr>
  </property>
</Properties>
</file>