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docProps/custom.xml" ContentType="application/vnd.openxmlformats-officedocument.custom-properties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22" d="100"/>
          <a:sy n="22" d="100"/>
        </p:scale>
        <p:origin x="208" y="2264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presProps" Target="presProps.xml" /><Relationship Id="rId29" Type="http://schemas.openxmlformats.org/officeDocument/2006/relationships/tableStyles" Target="tableStyles.xml" /><Relationship Id="rId30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CE6411-310F-9342-8904-93FF37177CD8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2A87D69-2B54-9E4A-8121-10AF21FA510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CE6411-310F-9342-8904-93FF37177CD8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2A87D69-2B54-9E4A-8121-10AF21FA510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CE6411-310F-9342-8904-93FF37177CD8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2A87D69-2B54-9E4A-8121-10AF21FA510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CE6411-310F-9342-8904-93FF37177CD8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2A87D69-2B54-9E4A-8121-10AF21FA510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CE6411-310F-9342-8904-93FF37177CD8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2A87D69-2B54-9E4A-8121-10AF21FA510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CE6411-310F-9342-8904-93FF37177CD8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2A87D69-2B54-9E4A-8121-10AF21FA510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CE6411-310F-9342-8904-93FF37177CD8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2A87D69-2B54-9E4A-8121-10AF21FA510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CE6411-310F-9342-8904-93FF37177CD8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2A87D69-2B54-9E4A-8121-10AF21FA510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CE6411-310F-9342-8904-93FF37177CD8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2A87D69-2B54-9E4A-8121-10AF21FA510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CE6411-310F-9342-8904-93FF37177CD8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2A87D69-2B54-9E4A-8121-10AF21FA510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CE6411-310F-9342-8904-93FF37177CD8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2A87D69-2B54-9E4A-8121-10AF21FA510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78CE6411-310F-9342-8904-93FF37177CD8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52A87D69-2B54-9E4A-8121-10AF21FA5102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, снимок экрана, риф, графический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графический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еда, Легкая закуска,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Цвет электрик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риф, цветок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Цвет электрик, Операционная систем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рождественская елка,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мультфильм, Аним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неб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ед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Цвет электрик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мультфильм, лошадь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небо, Лазурь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маяк, облако,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0847958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592660" y="932088"/>
            <a:ext cx="4878160" cy="4878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ческое лицо, одежда, человек, улыб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синий, Цвет электрик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Анимация, Компьютерная игр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Реклама в Интернете, в помещении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Цвет электрик, Операционная систем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в помещении, тем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Цвет электрик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Широкоэкранный</PresentationFormat>
  <Paragraphs>0</Paragraphs>
  <Slides>25</Slides>
  <Notes>25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Лада</dc:creator>
  <cp:keywords/>
  <dc:description/>
  <dc:identifier/>
  <dc:language/>
  <cp:lastModifiedBy>Лекции Знание</cp:lastModifiedBy>
  <cp:revision>6</cp:revision>
  <dcterms:created xsi:type="dcterms:W3CDTF">2026-01-26T14:37:00Z</dcterms:created>
  <dcterms:modified xsi:type="dcterms:W3CDTF">2026-02-05T12:25:12Z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21E0F1A0413247868CFF7851A684E0B5_12</vt:lpwstr>
  </property>
  <property fmtid="{D5CDD505-2E9C-101B-9397-08002B2CF9AE}" pid="3" name="KSOProductBuildVer">
    <vt:lpwstr>1049-12.2.0.23196</vt:lpwstr>
  </property>
</Properties>
</file>