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22" d="100"/>
          <a:sy n="22" d="100"/>
        </p:scale>
        <p:origin x="208" y="2264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BA7C9445-3173-0842-8A89-00C2989868E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5AC0EBCD-F8C8-A54D-9B7F-7CE6D880260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риф, графический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логотип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Операционная систе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в помещении, тем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игрушка, снимок экрана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фрук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Цвет электрик, сини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" y="0"/>
            <a:ext cx="12192001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цветок, риф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лошадь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лошадь, снимок экрана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08225775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362824" y="1704974"/>
            <a:ext cx="3990974" cy="39909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Вымышленный персонаж, оружие, мультфильм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Человеческое лицо, женщина, человек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сини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Анимация, 3D-моделировани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одежда, женщина, плать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Реклама в Интернете, Веб-сай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Компьютерная игра, Программное обеспечение для видеоиг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Широкоэкранный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Лада</dc:creator>
  <cp:keywords/>
  <dc:description/>
  <dc:identifier/>
  <dc:language/>
  <cp:lastModifiedBy>Лекции Знание</cp:lastModifiedBy>
  <cp:revision>4</cp:revision>
  <dcterms:created xsi:type="dcterms:W3CDTF">2026-01-26T14:44:48Z</dcterms:created>
  <dcterms:modified xsi:type="dcterms:W3CDTF">2026-02-04T16:52:07Z</dcterms:modified>
  <cp:category/>
  <cp:contentStatus/>
  <cp:version/>
</cp:coreProperties>
</file>