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17" d="100"/>
          <a:sy n="117" d="100"/>
        </p:scale>
        <p:origin x="464" y="168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esProps" Target="presProps.xml" /><Relationship Id="rId24" Type="http://schemas.openxmlformats.org/officeDocument/2006/relationships/tableStyles" Target="tableStyles.xml" /><Relationship Id="rId2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219CAD-03E0-6040-B2E1-2DF184590E2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826AFE-FDA9-0E4A-BC06-3DD521048BBD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2239914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633600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467475" y="1108687"/>
            <a:ext cx="4640625" cy="464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20</Slides>
  <Notes>20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Ангелина Соловьева</dc:creator>
  <cp:keywords/>
  <dc:description/>
  <dc:identifier/>
  <dc:language/>
  <cp:lastModifiedBy>Лекции Знание</cp:lastModifiedBy>
  <cp:revision>4</cp:revision>
  <dcterms:created xsi:type="dcterms:W3CDTF">2026-03-05T14:35:34Z</dcterms:created>
  <dcterms:modified xsi:type="dcterms:W3CDTF">2026-03-18T10:11:47Z</dcterms:modified>
  <cp:category/>
  <cp:contentStatus/>
  <cp:version/>
</cp:coreProperties>
</file>