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3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3.xml" ContentType="application/vnd.openxmlformats-officedocument.presentationml.slide+xml"/>
  <Override PartName="/ppt/slides/slide12.xml" ContentType="application/vnd.openxmlformats-officedocument.presentationml.slide+xml"/>
  <Override PartName="/ppt/slides/slide8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9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slides/slide16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2.xml" ContentType="application/vnd.openxmlformats-officedocument.presentationml.slide+xml"/>
  <Override PartName="/ppt/viewProps.xml" ContentType="application/vnd.openxmlformats-officedocument.presentationml.viewProps+xml"/>
  <Override PartName="/ppt/slideLayouts/slideLayout6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12192000" cy="6858000"/>
  <p:notesSz cx="12192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howGuides="1" snapToGrid="0">
      <p:cViewPr varScale="1">
        <p:scale>
          <a:sx n="33" d="100"/>
          <a:sy n="33" d="100"/>
        </p:scale>
        <p:origin x="1856" y="432"/>
      </p:cViewPr>
      <p:guideLst>
        <p:guide pos="2160" orient="horz"/>
        <p:guide pos="3840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presProps" Target="presProps.xml" /><Relationship Id="rId22" Type="http://schemas.openxmlformats.org/officeDocument/2006/relationships/tableStyles" Target="tableStyles.xml" /><Relationship Id="rId23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313A810-6AEC-41E3-BE72-7FA7F9D7FB40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6E2ABC7-97C1-4248-B930-FFCD7C819E7D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x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313A810-6AEC-41E3-BE72-7FA7F9D7FB40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6E2ABC7-97C1-4248-B930-FFCD7C819E7D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itleAndTx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313A810-6AEC-41E3-BE72-7FA7F9D7FB40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6E2ABC7-97C1-4248-B930-FFCD7C819E7D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313A810-6AEC-41E3-BE72-7FA7F9D7FB40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6E2ABC7-97C1-4248-B930-FFCD7C819E7D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secHead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313A810-6AEC-41E3-BE72-7FA7F9D7FB40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6E2ABC7-97C1-4248-B930-FFCD7C819E7D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313A810-6AEC-41E3-BE72-7FA7F9D7FB40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6E2ABC7-97C1-4248-B930-FFCD7C819E7D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TxTwoObj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313A810-6AEC-41E3-BE72-7FA7F9D7FB40}" type="datetimeFigureOut">
              <a:rPr lang="ru-RU"/>
              <a:t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6E2ABC7-97C1-4248-B930-FFCD7C819E7D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313A810-6AEC-41E3-BE72-7FA7F9D7FB40}" type="datetimeFigureOut">
              <a:rPr lang="ru-RU"/>
              <a:t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6E2ABC7-97C1-4248-B930-FFCD7C819E7D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313A810-6AEC-41E3-BE72-7FA7F9D7FB40}" type="datetimeFigureOut">
              <a:rPr lang="ru-RU"/>
              <a:t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6E2ABC7-97C1-4248-B930-FFCD7C819E7D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Tx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313A810-6AEC-41E3-BE72-7FA7F9D7FB40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6E2ABC7-97C1-4248-B930-FFCD7C819E7D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picTx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313A810-6AEC-41E3-BE72-7FA7F9D7FB40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6E2ABC7-97C1-4248-B930-FFCD7C819E7D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>
              <a:defRPr/>
            </a:pPr>
            <a:fld id="{9313A810-6AEC-41E3-BE72-7FA7F9D7FB40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>
              <a:defRPr/>
            </a:pPr>
            <a:fld id="{46E2ABC7-97C1-4248-B930-FFCD7C819E7D}" type="slidenum">
              <a:rPr lang="ru-RU"/>
              <a:t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jpg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.jpg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jpg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.jpg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4.jpg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5.jpg"/><Relationship Id="rId3" Type="http://schemas.openxmlformats.org/officeDocument/2006/relationships/image" Target="../media/image16.jpg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.jpg"/><Relationship Id="rId3" Type="http://schemas.openxmlformats.org/officeDocument/2006/relationships/image" Target="../media/image18.jpg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9.jpg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0.jpg"/><Relationship Id="rId3" Type="http://schemas.openxmlformats.org/officeDocument/2006/relationships/image" Target="../media/image21.pn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g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jp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jp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jp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jpg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jpg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текст, космонавт, гермокостюм&#10;&#10;Содержимое, созданное искусственным интеллектом, может быть неверным.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6886" y="0"/>
            <a:ext cx="12158227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текст, транспорт, космический корабль, снимок экрана&#10;&#10;Содержимое, созданное искусственным интеллектом, может быть неверным.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6886" y="0"/>
            <a:ext cx="12158227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текст, снимок экрана, круг&#10;&#10;Содержимое, созданное искусственным интеллектом, может быть неверным.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6886" y="0"/>
            <a:ext cx="12158227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текст, снимок экрана, графический дизайн, Шрифт&#10;&#10;Содержимое, созданное искусственным интеллектом, может быть неверным.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6886" y="0"/>
            <a:ext cx="12158227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текст, снимок экрана, круг&#10;&#10;Содержимое, созданное искусственным интеллектом, может быть неверным.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6886" y="0"/>
            <a:ext cx="12158227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текст, Человеческое лицо, графический дизайн, плакат&#10;&#10;Содержимое, созданное искусственным интеллектом, может быть неверным.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6886" y="0"/>
            <a:ext cx="12158227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текст, снимок экрана&#10;&#10;Содержимое, созданное искусственным интеллектом, может быть неверным.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6886" y="0"/>
            <a:ext cx="12158227" cy="6858000"/>
          </a:xfrm>
          <a:prstGeom prst="rect">
            <a:avLst/>
          </a:prstGeom>
        </p:spPr>
      </p:pic>
      <p:pic>
        <p:nvPicPr>
          <p:cNvPr id="6" name="Рисунок 3" descr="Рисунок 3"/>
          <p:cNvPicPr/>
          <p:nvPr/>
        </p:nvPicPr>
        <p:blipFill>
          <a:blip r:embed="rId3"/>
          <a:stretch/>
        </p:blipFill>
        <p:spPr bwMode="auto">
          <a:xfrm>
            <a:off x="4149239" y="2070496"/>
            <a:ext cx="3893522" cy="296264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текст, снимок экрана, Цифровая сборка, аниме&#10;&#10;Содержимое, созданное искусственным интеллектом, может быть неверным.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6886" y="0"/>
            <a:ext cx="12158227" cy="6858000"/>
          </a:xfrm>
          <a:prstGeom prst="rect">
            <a:avLst/>
          </a:prstGeom>
        </p:spPr>
      </p:pic>
      <p:pic>
        <p:nvPicPr>
          <p:cNvPr id="6" name="Рисунок 2" descr="Рисунок 2"/>
          <p:cNvPicPr/>
          <p:nvPr/>
        </p:nvPicPr>
        <p:blipFill>
          <a:blip r:embed="rId3"/>
          <a:stretch/>
        </p:blipFill>
        <p:spPr bwMode="auto">
          <a:xfrm>
            <a:off x="3345137" y="873722"/>
            <a:ext cx="5501727" cy="412629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текст, гермокостюм, космонавт&#10;&#10;Содержимое, созданное искусственным интеллектом, может быть неверным.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6886" y="0"/>
            <a:ext cx="12158227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текст, гермокостюм, космонавт&#10;&#10;Содержимое, созданное искусственным интеллектом, может быть неверным.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6886" y="0"/>
            <a:ext cx="12158227" cy="6858000"/>
          </a:xfrm>
          <a:prstGeom prst="rect">
            <a:avLst/>
          </a:prstGeom>
        </p:spPr>
      </p:pic>
      <p:pic>
        <p:nvPicPr>
          <p:cNvPr id="48863706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866775" y="1990725"/>
            <a:ext cx="3905250" cy="39052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текст, плакат, человек, снимок экрана&#10;&#10;Содержимое, созданное искусственным интеллектом, может быть неверным.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6886" y="0"/>
            <a:ext cx="12158227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текст, Человеческое лицо, человек, Борода человека&#10;&#10;Содержимое, созданное искусственным интеллектом, может быть неверным.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6886" y="0"/>
            <a:ext cx="12158227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текст, снимок экрана, графический дизайн, Графика&#10;&#10;Содержимое, созданное искусственным интеллектом, может быть неверным.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6886" y="0"/>
            <a:ext cx="12158227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текст, плакат, графический дизайн&#10;&#10;Содержимое, созданное искусственным интеллектом, может быть неверным.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6886" y="0"/>
            <a:ext cx="12158227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текст, графический дизайн, снимок экрана, собака&#10;&#10;Содержимое, созданное искусственным интеллектом, может быть неверным.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6886" y="0"/>
            <a:ext cx="12158227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текст, снимок экрана, Цифровая сборка, пространство&#10;&#10;Содержимое, созданное искусственным интеллектом, может быть неверным.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6886" y="0"/>
            <a:ext cx="12158227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текст, снимок экрана, графический дизайн, пространство&#10;&#10;Содержимое, созданное искусственным интеллектом, может быть неверным.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6886" y="0"/>
            <a:ext cx="12158227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текст, графический дизайн, Шрифт, Графика&#10;&#10;Содержимое, созданное искусственным интеллектом, может быть неверным.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6886" y="0"/>
            <a:ext cx="12158227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/>
        <a:ea typeface="Arial"/>
        <a:cs typeface="Arial"/>
      </a:majorFont>
      <a:minorFont>
        <a:latin typeface="Aptos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 bwMode="auto"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R7-Office/2024.1.1.375</Application>
  <DocSecurity>0</DocSecurity>
  <PresentationFormat>Широкоэкранный</PresentationFormat>
  <Paragraphs>0</Paragraphs>
  <Slides>18</Slides>
  <Notes>18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G8158</dc:creator>
  <cp:keywords/>
  <dc:description/>
  <dc:identifier/>
  <dc:language/>
  <cp:lastModifiedBy>Анастасия Дубчак</cp:lastModifiedBy>
  <cp:revision>2</cp:revision>
  <dcterms:created xsi:type="dcterms:W3CDTF">2025-07-14T15:58:47Z</dcterms:created>
  <dcterms:modified xsi:type="dcterms:W3CDTF">2025-07-30T08:09:37Z</dcterms:modified>
  <cp:category/>
  <cp:contentStatus/>
  <cp:version/>
</cp:coreProperties>
</file>