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67" r:id="rId6"/>
    <p:sldId id="275" r:id="rId7"/>
    <p:sldId id="258" r:id="rId8"/>
    <p:sldId id="269" r:id="rId9"/>
    <p:sldId id="259" r:id="rId10"/>
    <p:sldId id="260" r:id="rId11"/>
    <p:sldId id="261" r:id="rId12"/>
    <p:sldId id="270" r:id="rId13"/>
    <p:sldId id="271" r:id="rId14"/>
    <p:sldId id="272" r:id="rId15"/>
    <p:sldId id="263" r:id="rId16"/>
    <p:sldId id="265" r:id="rId17"/>
    <p:sldId id="273" r:id="rId18"/>
    <p:sldId id="262" r:id="rId19"/>
    <p:sldId id="274" r:id="rId20"/>
    <p:sldId id="26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1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C5E47-0D16-BD4C-E9D8-8F1F75EA8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F3BB70-3F2C-9D02-A3DD-6A74FBED1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2A186-E293-FE16-2866-FD1BCC1C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30C80D-7BB1-B5CB-C9A7-A41E857B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09EB82-C310-0221-9885-F4D982AB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0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8D166-87E6-9C37-F78C-41737106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D8C8F4-02DC-4CF6-E30A-8668C71E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0321AB-6646-3538-6A19-F293EF47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9BA9-6CE6-5090-870E-AB156AC0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2E2463-98F5-B9BE-83EC-3EB04534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9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76A731-5D87-55DA-C223-F60666ED1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0657C-67ED-C3FD-DF30-AF52757B1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551F3-358D-5961-004C-5602DC3B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26ED0-F8AE-652D-DACB-7A71D1A6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D3536-B635-6277-59E2-744A1133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65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F8ACF-0EDD-B256-2384-5DA0F03E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74732-8C7E-B532-45EE-75B6E5D4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C249D4-AB99-49E0-CFBC-FCCB1532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EF180-69E1-30CB-E462-4562D16A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0E5CED-6CC7-738A-5D58-CFCA8B29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0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DBD95-1BED-8D96-C223-D8B3AAB1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14677D-475C-4BCD-5AA8-8EA582009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A68271-4A8E-1328-8955-9F76ED78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B57FB-4725-5129-2C73-FC9D7D53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8846A-606A-1197-84F0-DA558FB8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2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F8DF9-4443-0892-FE63-6400BEC3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92FDA-A88B-FBC3-06F2-9463A5DD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835320-890E-211F-286F-3438C91AB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475DA-AE98-CF71-F5A0-FD2B0E1B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61C6D-3E25-4B07-0F1E-AB3A2903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FA7C0E-B1B3-A3C9-F9DD-C64EEFAE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0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C8C84-DDF4-207C-5DB5-4A73A5DE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1E3AB5-C054-ED4F-30C8-526781C3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4BBCE-0368-3CD1-B362-81A1FD8CC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F17C8C-5B6E-648D-EADC-467CB7A17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C93788-72CE-DCA7-7DEA-0A7F60A31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059645-77D9-E593-CA5F-820DFF89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BBCD33-6317-0D03-D6B0-0BF7F7A8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70404D-E3DA-68EC-89C5-A1076822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4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B6385-C409-C479-9E3A-49D40E2C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22B9AE-C595-E5C8-3F7C-AFCA3E40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F8CB1B-5CAA-F8A5-0032-5554A740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695BBC-CB67-3C78-F6DB-3B72391C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57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FB00C-58E1-3352-2F48-2D370AFE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33555B-ED32-03F0-EED1-046EA922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A630A2-AC88-D73D-FE66-16DE5EC1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9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6B8C1-DC33-8DFA-9D0E-3B0827E7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2885A9-6A9E-D19A-8321-862AF51F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A0CD51-036E-8CBC-672C-4EC6669DD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638E13-C887-FD63-9872-35C8556E9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75BF1E-7E40-59BA-79F3-89FF9807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C93D50-000A-E8D3-5AA3-7656F7E1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1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4E478-E87C-3AEA-0947-981F1DED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E6933C-8CC8-2792-E67F-3004A226D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2CB5FA-B709-5111-F7A8-F6778C18B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285645-B67B-B768-36CA-ECFBA732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40EDEF-42AA-FDC0-52F3-52FEFCD8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B392E-EB8E-E49B-7EE5-A6AECC2B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0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FC3F6-1F4C-6B32-EAAB-E28FEE5C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97EFBA-8EF6-3DD6-11C8-6CA958318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F3686-F3BF-C967-E424-2907FD59F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C742AC-2239-464B-B428-B2D5AFD138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566A1-43ED-10FA-F8B6-29783D71A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FE7D0-1C0C-8E6F-80A0-D59748C6A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A3253-D947-4B3F-A2E8-43E58C6C9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графический дизайн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F77156-18B9-8057-18B2-41A23ADF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6B960-B00F-836C-14F2-DBF2A609E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C30E6D-5BC0-6272-D87C-442B1A34A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2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082C-87BC-65B8-B37E-48BAA0AE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лкие и средние кошки, Кошачьи, ко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883EC1D-A337-E0B3-A366-93CEF9076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50510-0698-3979-1FC1-677240E94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FD432D-2392-7B97-FCEA-0878FC46B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9BF4C-6ECA-E532-3A93-8C16E39E4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к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2A30DE-110F-99C8-4025-3E0CBE411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7C87A-F112-6364-1669-AF160AA1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0D11C7-14EA-AAF4-870F-FBBDAD439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3A05-8EE5-7E06-FAE9-A341FA8D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цветок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2C93A6-2D8A-3C3E-F56D-853074503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9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6EEF-A773-D99A-5832-3101FB81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98F8F28-CCF8-68D9-6454-A5985B1D3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6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4494D-602C-C9E5-831D-9EA9E6496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D4789E8-55F3-B8C8-FD19-62698AD2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0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BE1B-2E40-C01A-7538-2235604C4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Фиолетовый, текст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3205485-95B4-CDAD-D3CF-58F62957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9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C335A-B708-1011-3874-B5E36B034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B6C447-434F-F100-26FC-42EB0E2D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2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F7699-078E-5DF3-4786-6E2C40EF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рафика, графический дизайн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65DF39-F262-EDA7-B372-6A3CCFA3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2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0905-12C8-F6BD-2B97-04BC3F7B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12CDD0-6BBE-220A-47D0-FA8561893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2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A2BDD-A3DD-A0A2-2F01-9AA2CFD82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т, Мелкие и средние кошки, млекопитающее, Кошачь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612880-E496-0E6C-E6E4-B5C140CE2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9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70DE5-796B-256D-F694-E72A526A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мода, одежда, Мод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51CCDD-E1D3-B9DD-0B2C-46CC96BA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62B9C-AE93-9CE5-6ECC-4EAD62CCA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ода, пейзаж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0D22439-6215-55D8-2EC8-B918DF577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E1BDC-2F14-2D9D-DC39-16F2DFA6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рукт, цветок, ваза, кувш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31FD3F-6837-4121-AF56-ABE5FAFC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A694-F533-7EA5-4ABC-668B79907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F8CD65E-71EC-3A83-1BC2-F2A2443B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3A759-D467-F774-AB0B-B80C9B3E7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аграмм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79B9FAF-7B1E-8956-5BC6-16F5C2767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E138-0657-2A41-37F3-9E0300B91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игровой автомат, снимок экрана, блюд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8C66D48-BA7B-9D94-AF1F-4D50ABFEF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51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G8158</dc:creator>
  <cp:lastModifiedBy>G8158</cp:lastModifiedBy>
  <cp:revision>1</cp:revision>
  <dcterms:created xsi:type="dcterms:W3CDTF">2025-10-27T13:14:04Z</dcterms:created>
  <dcterms:modified xsi:type="dcterms:W3CDTF">2025-10-27T13:17:21Z</dcterms:modified>
</cp:coreProperties>
</file>