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9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01CE-93BC-9FE5-1D67-8AA5DD886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3DCB46-5ACF-C3E9-7752-57B8230220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3579D-81D2-1C9D-7D2C-4E169B8F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8EDD2-48DE-4F6E-BA56-7B69E88A00EB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4CADB-0D7E-9BBE-4F4B-BD70836E8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BFE01-F4A3-027C-B631-79FF6EED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D8D6-3353-45F4-B850-D2327259A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075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D8EB9-07D2-45D6-F126-2FF0F8F7B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5C7BB3-A7BE-042D-E2C3-95B78003F9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D9298-8383-3F0B-526D-5513F5C74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8EDD2-48DE-4F6E-BA56-7B69E88A00EB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6FDDF-B2EC-5765-2D14-B3F86ABF7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EFC6F-75B8-AD3F-3268-D1E5DFFA6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D8D6-3353-45F4-B850-D2327259A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501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C38524-6BEB-36D4-7A50-BDFDAF0C9A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E908BD-484B-16DD-2EC4-ED493E37C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E1FA9-F1E7-3534-4E14-D57C2CF93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8EDD2-48DE-4F6E-BA56-7B69E88A00EB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AFFE3-9C57-94D4-BF89-F2F1EF6B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03FC3-3818-D710-A573-849C72CB8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D8D6-3353-45F4-B850-D2327259A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630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80D8D-F8BC-B68C-0AC9-683A23A34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8CF5C-140C-D16E-2C2F-C799E2849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8DD91-09B7-0BAE-285A-C3916C1C3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8EDD2-48DE-4F6E-BA56-7B69E88A00EB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5767A-A82F-A3D9-C0E3-F3C964AE4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23DC4-10F2-9917-40FB-BE73856F9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D8D6-3353-45F4-B850-D2327259A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738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44CF4-2FA6-190F-A499-29ACFA528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CE8D2-9DD7-82F1-02D4-04B8C33EF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F401B-9E82-1A6C-9B18-4700FD1DC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8EDD2-48DE-4F6E-BA56-7B69E88A00EB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11886-57AF-FDB3-2C1D-CAA4606E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1BF6F-BD81-F684-5781-D611EC532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D8D6-3353-45F4-B850-D2327259A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464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9E8DE-9715-3486-EBAE-4A8C5E783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F593B-9BD6-1595-885A-0853B1FC6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DE740-3CB3-E911-6870-3BEE4F27C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4ADECE-1DE7-4284-B570-DFC5F0790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8EDD2-48DE-4F6E-BA56-7B69E88A00EB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5FEB06-C9D7-EA64-C4CB-902E450BE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213F9-7287-EBA5-9EDB-FB8DFFB0C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D8D6-3353-45F4-B850-D2327259A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876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B0919-1B1E-30D0-C88D-35C7A311F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63376-6C51-C482-1224-8C4DAE894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D8AE91-A4E3-AC61-9313-A57DA4B36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6945B9-D7E9-5917-5A3C-41988B2EAC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3CD153-D694-F244-1B6B-61762962A6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2E983-C352-3F16-666A-D5492D493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8EDD2-48DE-4F6E-BA56-7B69E88A00EB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9A5BC-D7A0-811B-9E95-34121F12B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997720-C24D-2FA1-E38F-B41F797C6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D8D6-3353-45F4-B850-D2327259A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66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67067-41FF-F97E-791D-D9B24A078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22AFC4-5EDE-29F0-D931-01085B189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8EDD2-48DE-4F6E-BA56-7B69E88A00EB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BC403A-BD11-FE9C-E272-58225A5DA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4FEC00-41EC-6DA6-3FE8-BDFD508E2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D8D6-3353-45F4-B850-D2327259A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030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DD5F39-16D5-9681-E99A-63D50C2E0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8EDD2-48DE-4F6E-BA56-7B69E88A00EB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F47B77-73F5-D572-9C67-9F3DC0F8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1C4BF-CEC7-B2A1-2236-6CFA7D433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D8D6-3353-45F4-B850-D2327259A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72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D0CA1-1329-E100-6C7F-DB6A6BD56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EAA93-8C5E-69B6-9899-A84BCAA09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C9D153-88AC-6E4B-415C-A6B19D997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B1745D-87A2-63F4-855E-87F05994D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8EDD2-48DE-4F6E-BA56-7B69E88A00EB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4A68BC-7DF0-CAE7-5DE8-2C04E45A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EFDCF-F430-5782-DFE1-C48964FCB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D8D6-3353-45F4-B850-D2327259A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15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00B4E-AA2D-11D0-5362-6DFC8FEF2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B8F0BF-B4AF-FD2E-AC54-C6B65ADEB9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EB512-E038-A4F9-4374-0AE341DB58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9BD981-C639-5FEA-897B-A8E05025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8EDD2-48DE-4F6E-BA56-7B69E88A00EB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95A0B8-B4CB-B537-25D3-85A40AA9B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73D03-EF95-EA59-56B9-48CE6AD8E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ED8D6-3353-45F4-B850-D2327259A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327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A58162-2055-DCBA-8EA7-B14B1FE89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5CB06-6D07-B13D-9C4B-1C6BA8C3D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ABCE8-A258-B3B9-014A-F360066EF3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8EDD2-48DE-4F6E-BA56-7B69E88A00EB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C9808-9347-A8F3-C9A6-029AD6EA08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A2196-DAE6-45E9-8E35-5A180BA45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ED8D6-3353-45F4-B850-D2327259A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214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DEB272-F62B-7ACB-F9F5-E1FA07ED2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08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B2716-1126-ECBD-0135-569578595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EFB76E-D541-2E32-49EF-99AF72626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33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D5D99-B7DA-55F5-3BE5-230F710C6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C55367-5F64-991B-5EEE-793369C4A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34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F74AC-95A8-BDA2-474F-8794D68F7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3BC71C-A514-5BBF-C651-248908843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70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DEC36-D284-6B5C-8D15-BA7AB2E72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419C2C-05B7-047B-8DCC-82F663CDB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41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D4F4B-4624-6D04-7F95-F34D28FFB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A4F6A9-B2DB-C966-020A-6C51D7AD4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84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67685-136E-1E51-FD45-15E594F80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485C56-3437-1179-0366-ECDB2A3B1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05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C6854-79C2-4772-179D-5C09776A5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B13708-6667-D13E-E397-B5BF543B7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884E67-C4DE-4FB9-89A4-63D12BE76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394" y="1551189"/>
            <a:ext cx="390525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80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E1DC5-ED72-FAAA-D7B0-C68D3E61C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6A501E-DE4F-1CF9-8111-C6990AF86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51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E1DC5-ED72-FAAA-D7B0-C68D3E61C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7A2427-EA5A-3A89-CED2-7985134CD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E1DC5-ED72-FAAA-D7B0-C68D3E61C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5BA0B8-F36B-8ADE-03E6-A9BEBC01D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99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703EB-8BA4-5BB3-E29D-15162E715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632457-8E7A-BDFD-CDAE-49D4DF3E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85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8D5EB-82BA-4FF3-69A1-F6268D98A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431917-3075-8C04-20E5-7D50D0A62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16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BCB02-BF7A-B115-BC31-117CD233B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9407EF-92C8-E427-5C45-5F42200B8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53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06289-0DAA-66C8-92EE-7152CA7F0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9EABC1-9CB2-4DE1-4DF7-98BF2946F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3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BF4FC-20B1-F8AB-97E0-79CDE7C9C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89C99B-DB93-9092-E1E8-D3E9743B4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14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Mew Mew</dc:creator>
  <cp:lastModifiedBy>Чернега Анастасия Андреевна</cp:lastModifiedBy>
  <cp:revision>2</cp:revision>
  <dcterms:created xsi:type="dcterms:W3CDTF">2026-02-18T10:34:38Z</dcterms:created>
  <dcterms:modified xsi:type="dcterms:W3CDTF">2026-02-20T10:00:21Z</dcterms:modified>
</cp:coreProperties>
</file>