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51" d="100"/>
          <a:sy n="51" d="100"/>
        </p:scale>
        <p:origin x="1164" y="4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31FA837-947C-4D38-86AF-3DC2E16F872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940C8B4-39D8-4EE4-8E70-447D3F960DA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ческое лицо, одежда, мультфильм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мультфильм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оружие, защитные очки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Человеческое лицо, ребено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ная карточка, цветок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мультфильм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мальчик, челове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мальчик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текст, Человеческое лицо, мальчи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, визитная карточ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2112004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277099" y="1724024"/>
            <a:ext cx="322897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Человеческое лицо, человек, мальчи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ультфильм, одежда, Анимац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к, Человеческое лиц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одежд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Шриф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омпьютер, мультфильм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G8158</dc:creator>
  <cp:keywords/>
  <dc:description/>
  <dc:identifier/>
  <dc:language/>
  <cp:lastModifiedBy>Лекции Знание</cp:lastModifiedBy>
  <cp:revision>2</cp:revision>
  <dcterms:created xsi:type="dcterms:W3CDTF">2026-02-12T14:18:13Z</dcterms:created>
  <dcterms:modified xsi:type="dcterms:W3CDTF">2026-02-18T15:39:13Z</dcterms:modified>
  <cp:category/>
  <cp:contentStatus/>
  <cp:version/>
</cp:coreProperties>
</file>