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24387175" cy="13716000"/>
  <p:notesSz cx="24387175" cy="13716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48" d="100"/>
          <a:sy n="48" d="100"/>
        </p:scale>
        <p:origin x="115" y="125"/>
      </p:cViewPr>
      <p:guideLst>
        <p:guide pos="7681"/>
        <p:guide pos="43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773735" y="4145130"/>
            <a:ext cx="5425740" cy="5425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Произвольный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Лекции Знание</cp:lastModifiedBy>
  <cp:revision>7</cp:revision>
  <dcterms:created xsi:type="dcterms:W3CDTF">2025-12-26T09:11:59Z</dcterms:created>
  <dcterms:modified xsi:type="dcterms:W3CDTF">2026-02-18T14:31:52Z</dcterms:modified>
  <cp:category/>
  <cp:contentStatus/>
  <cp:version/>
</cp:coreProperties>
</file>