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/>
    <p:restoredTop sz="94610"/>
  </p:normalViewPr>
  <p:slideViewPr>
    <p:cSldViewPr snapToGrid="0" snapToObjects="1">
      <p:cViewPr varScale="1">
        <p:scale>
          <a:sx n="48" d="100"/>
          <a:sy n="48" d="100"/>
        </p:scale>
        <p:origin x="11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48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29DC11-232B-4B09-B338-04A878048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F87910-1CC6-47EE-BD63-FF108DDF6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81EFAA-A7D3-4321-9CBD-32655444C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3735" y="4145130"/>
            <a:ext cx="5425740" cy="54257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23</Words>
  <Application>Microsoft Office PowerPoint</Application>
  <PresentationFormat>Произвольный</PresentationFormat>
  <Paragraphs>23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Чернега Анастасия Андреевна</cp:lastModifiedBy>
  <cp:revision>6</cp:revision>
  <dcterms:created xsi:type="dcterms:W3CDTF">2025-12-26T09:11:59Z</dcterms:created>
  <dcterms:modified xsi:type="dcterms:W3CDTF">2025-12-30T11:14:11Z</dcterms:modified>
</cp:coreProperties>
</file>