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</p:sldIdLst>
  <p:sldSz cx="12192000" cy="6858000"/>
  <p:notesSz cx="6858000" cy="9144000"/>
  <p:embeddedFontLst>
    <p:embeddedFont>
      <p:font typeface="Play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KCVhwMpmnpm0drpw8gi3YsuaY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drive.google.com/file/d/1YGIMgzte6qn_1XcMTXQBgoT2nr2Stc9u/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Изображение выглядит как текст, снимок экрана, Шрифт, Цвет электрик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1" descr="Изображение выглядит как текст, снимок экрана, небо, облако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2" descr="Изображение выглядит как одежда, Человеческое лицо, текст, человек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3" descr="Изображение выглядит как текст, снимок экрана, диаграмма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4" descr="Изображение выглядит как текст, снимок экрана, карта, дерево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6" descr="Изображение выглядит как текст, снимок экрана, Веб-сайт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7" descr="Изображение выглядит как текст, снимок экрана, диаграмма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8" descr="Изображение выглядит как текст, снимок экрана, бутылка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 descr="Изображение выглядит как текст, костюм, человек, снимок экрана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 descr="Изображение выглядит как текст, снимок экрана, Шрифт, число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2" descr="Изображение выглядит как текст, снимок экрана, Шрифт, число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3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7" descr="Изображение выглядит как текст, растение, облако, небо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 descr="Изображение выглядит как текст, снимок экрана, Шрифт, Цвет электрик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0" descr="Изображение выглядит как текст, снимок экрана, Цвет электрик, Шрифт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11" y="0"/>
            <a:ext cx="121907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3A37FC-8380-4DBD-A76A-85FE01C7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1" y="2490528"/>
            <a:ext cx="39052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 descr="Изображение выглядит как текст, снимок экрана, Шрифт, диаграмма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 descr="Изображение выглядит как снимок экрана, Цвет электрик, текст, синий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 title="видеоролик Энергетика от общества Знание.avi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2575" y="266500"/>
            <a:ext cx="8407350" cy="63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6" descr="Изображение выглядит как текст, снимок экрана, графический дизайн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7" descr="Изображение выглядит как текст, снимок экрана, круг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8" descr="Изображение выглядит как текст, снимок экрана, Шрифт, Цвет электрик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9" descr="Изображение выглядит как текст, снимок экрана, Реклама в Интернете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 descr="Изображение выглядит как текст, транспорт, плавсредство, Кораблестроение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" y="0"/>
            <a:ext cx="121907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Play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G8158</dc:creator>
  <cp:lastModifiedBy>Чернега Анастасия Андреевна</cp:lastModifiedBy>
  <cp:revision>2</cp:revision>
  <dcterms:created xsi:type="dcterms:W3CDTF">2025-09-25T12:30:22Z</dcterms:created>
  <dcterms:modified xsi:type="dcterms:W3CDTF">2025-09-26T09:37:24Z</dcterms:modified>
</cp:coreProperties>
</file>