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slides/slide17.xml" ContentType="application/vnd.openxmlformats-officedocument.presentationml.slide+xml"/>
  <Override PartName="/ppt/slides/slide13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8.xml" ContentType="application/vnd.openxmlformats-officedocument.presentationml.slide+xml"/>
  <Override PartName="/ppt/slides/slide4.xml" ContentType="application/vnd.openxmlformats-officedocument.presentationml.slide+xml"/>
  <Override PartName="/ppt/slides/slide6.xml" ContentType="application/vnd.openxmlformats-officedocument.presentationml.slide+xml"/>
  <Override PartName="/ppt/slides/slide15.xml" ContentType="application/vnd.openxmlformats-officedocument.presentationml.slide+xml"/>
  <Override PartName="/ppt/slides/slide12.xml" ContentType="application/vnd.openxmlformats-officedocument.presentationml.slide+xml"/>
  <Override PartName="/ppt/slides/slide3.xml" ContentType="application/vnd.openxmlformats-officedocument.presentationml.slide+xml"/>
  <Override PartName="/ppt/slides/slide9.xml" ContentType="application/vnd.openxmlformats-officedocument.presentationml.slide+xml"/>
  <Override PartName="/ppt/slides/slide5.xml" ContentType="application/vnd.openxmlformats-officedocument.presentationml.slide+xml"/>
  <Override PartName="/ppt/slides/slide1.xml" ContentType="application/vnd.openxmlformats-officedocument.presentationml.slide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autoCompressPictures="0" saveSubset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</p:sldIdLst>
  <p:sldSz cx="24387048" cy="13716000"/>
  <p:notesSz cx="24387048" cy="13716000"/>
  <p:defaultTextStyle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>
        <p:guide pos="7681"/>
        <p:guide pos="4320" orient="horz"/>
      </p:guideLst>
    </p:cSldViewPr>
  </p:slideViewPr>
  <p:gridSpacing cx="76200" cy="76200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presProps" Target="presProps.xml" /><Relationship Id="rId22" Type="http://schemas.openxmlformats.org/officeDocument/2006/relationships/tableStyles" Target="tableStyles.xml" /><Relationship Id="rId23" Type="http://schemas.openxmlformats.org/officeDocument/2006/relationships/viewProps" Target="viewProps.xml" /></Relationship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dt="0" ftr="0" hdr="0" sldNum="0"/>
  <p:txStyles>
    <p:titleStyle>
      <a:lvl1pPr algn="ctr" defTabSz="914400"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>
        <a:spcBef>
          <a:spcPts val="0"/>
        </a:spcBef>
        <a:buFont typeface="Arial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>
        <a:spcBef>
          <a:spcPts val="0"/>
        </a:spcBef>
        <a:buFont typeface="Arial"/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spcBef>
          <a:spcPts val="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spcBef>
          <a:spcPts val="0"/>
        </a:spcBef>
        <a:buFont typeface="Arial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spcBef>
          <a:spcPts val="0"/>
        </a:spcBef>
        <a:buFont typeface="Arial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Relationship Id="rId3" Type="http://schemas.openxmlformats.org/officeDocument/2006/relationships/image" Target="../media/image19.jp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1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10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11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12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13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14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15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16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17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18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24387048" cy="13716000"/>
          </a:xfrm>
          <a:prstGeom prst="rect">
            <a:avLst/>
          </a:prstGeom>
        </p:spPr>
      </p:pic>
      <p:pic>
        <p:nvPicPr>
          <p:cNvPr id="936074933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12327299" y="3028524"/>
            <a:ext cx="7277099" cy="72770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2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3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4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5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6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7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8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9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theme/_rels/theme1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R7-Office/2024.1.1.375</Application>
  <DocSecurity>0</DocSecurity>
  <PresentationFormat>On-screen Show (16:9)</PresentationFormat>
  <Paragraphs>0</Paragraphs>
  <Slides>18</Slides>
  <Notes>18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</vt:vector>
  </TitlesOfParts>
  <Manager/>
  <Company>PptxGenJS</Company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keywords/>
  <dc:description/>
  <dc:identifier/>
  <dc:language/>
  <cp:lastModifiedBy>Лекции Знание</cp:lastModifiedBy>
  <cp:revision>2</cp:revision>
  <dcterms:created xsi:type="dcterms:W3CDTF">2026-03-12T15:12:59Z</dcterms:created>
  <dcterms:modified xsi:type="dcterms:W3CDTF">2026-03-12T18:36:37Z</dcterms:modified>
  <cp:category/>
  <cp:contentStatus/>
  <cp:version/>
</cp:coreProperties>
</file>