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51" d="100"/>
          <a:sy n="51" d="100"/>
        </p:scale>
        <p:origin x="1164" y="44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presProps" Target="presProps.xml" /><Relationship Id="rId29" Type="http://schemas.openxmlformats.org/officeDocument/2006/relationships/tableStyles" Target="tableStyles.xml" /><Relationship Id="rId30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3F2510D-D478-4333-84C9-D6718333499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EC6A241-59B2-4EF9-9951-04FF21709F0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3F2510D-D478-4333-84C9-D6718333499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EC6A241-59B2-4EF9-9951-04FF21709F0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3F2510D-D478-4333-84C9-D6718333499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EC6A241-59B2-4EF9-9951-04FF21709F0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3F2510D-D478-4333-84C9-D6718333499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EC6A241-59B2-4EF9-9951-04FF21709F0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3F2510D-D478-4333-84C9-D6718333499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EC6A241-59B2-4EF9-9951-04FF21709F0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3F2510D-D478-4333-84C9-D6718333499C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EC6A241-59B2-4EF9-9951-04FF21709F0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3F2510D-D478-4333-84C9-D6718333499C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EC6A241-59B2-4EF9-9951-04FF21709F0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3F2510D-D478-4333-84C9-D6718333499C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EC6A241-59B2-4EF9-9951-04FF21709F0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3F2510D-D478-4333-84C9-D6718333499C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EC6A241-59B2-4EF9-9951-04FF21709F0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3F2510D-D478-4333-84C9-D6718333499C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EC6A241-59B2-4EF9-9951-04FF21709F0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3F2510D-D478-4333-84C9-D6718333499C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EC6A241-59B2-4EF9-9951-04FF21709F0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03F2510D-D478-4333-84C9-D6718333499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8EC6A241-59B2-4EF9-9951-04FF21709F00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g"/><Relationship Id="rId3" Type="http://schemas.openxmlformats.org/officeDocument/2006/relationships/image" Target="../media/image25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68110789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Шриф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диаграмм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диаграмма, мультфильм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хоккей, кататься на лыжах, мультфильм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снимок экрана, рентгеновская пленка, медицинский,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Шрифт, снимок экрана,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лошадь, снимок экрана, Шриф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Человеческое лицо, одежда, человек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Шриф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очки, человек, искусство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одежда, Человеческое лицо, человек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Шриф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Шрифт, снимок экрана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диаграмма, снимок экрана, Шриф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Шрифт,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82955555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8983049" y="2238375"/>
            <a:ext cx="1975950" cy="1975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Шрифт, снимок экрана, График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рисунок, зарисовка, диаграмм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Шрифт, График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машина, транспортное средство, Наземный транспор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исунок, зарисовка, искусство, иллюстрация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Шриф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визитная карточк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Широкоэкранный</PresentationFormat>
  <Paragraphs>0</Paragraphs>
  <Slides>25</Slides>
  <Notes>25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G8158</dc:creator>
  <cp:keywords/>
  <dc:description/>
  <dc:identifier/>
  <dc:language/>
  <cp:lastModifiedBy>Лекции Знание</cp:lastModifiedBy>
  <cp:revision>3</cp:revision>
  <dcterms:created xsi:type="dcterms:W3CDTF">2025-07-14T17:15:18Z</dcterms:created>
  <dcterms:modified xsi:type="dcterms:W3CDTF">2026-03-10T19:15:16Z</dcterms:modified>
  <cp:category/>
  <cp:contentStatus/>
  <cp:version/>
</cp:coreProperties>
</file>