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17" d="100"/>
          <a:sy n="117" d="100"/>
        </p:scale>
        <p:origin x="464" y="17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3CAECD-16DF-C44B-A577-2B2F05FD42A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2777E0-5998-8B43-869E-7906859BE81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6899795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848600" y="1799737"/>
            <a:ext cx="3258524" cy="3258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Ангелина Соловьева</dc:creator>
  <cp:keywords/>
  <dc:description/>
  <dc:identifier/>
  <dc:language/>
  <cp:lastModifiedBy>Лекции Знание</cp:lastModifiedBy>
  <cp:revision>4</cp:revision>
  <dcterms:created xsi:type="dcterms:W3CDTF">2026-03-12T09:18:36Z</dcterms:created>
  <dcterms:modified xsi:type="dcterms:W3CDTF">2026-04-09T16:17:07Z</dcterms:modified>
  <cp:category/>
  <cp:contentStatus/>
  <cp:version/>
</cp:coreProperties>
</file>