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10" d="100"/>
          <a:sy n="110" d="100"/>
        </p:scale>
        <p:origin x="672" y="18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B77070-8F70-438B-8064-9AF310E0C083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5AC22B-379C-4227-B5D4-E11E7E31E3A5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101856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77025" y="1323974"/>
            <a:ext cx="4476750" cy="440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25</Slides>
  <Notes>25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Mew Mew</dc:creator>
  <cp:keywords/>
  <dc:description/>
  <dc:identifier/>
  <dc:language/>
  <cp:lastModifiedBy>Лекции Знание</cp:lastModifiedBy>
  <cp:revision>3</cp:revision>
  <dcterms:created xsi:type="dcterms:W3CDTF">2025-11-06T07:08:46Z</dcterms:created>
  <dcterms:modified xsi:type="dcterms:W3CDTF">2026-03-17T14:32:04Z</dcterms:modified>
  <cp:category/>
  <cp:contentStatus/>
  <cp:version/>
</cp:coreProperties>
</file>