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65BE3-D05D-CEC7-B041-D23B3EA6F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E8744-7D98-61A7-BD38-524551569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8443A-6D2F-6DA0-1DD5-57998FED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6707-66B7-3D6F-8BB9-9C8F2C60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4694B-421A-F804-9854-B185971A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9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4DC4-B21A-ED17-A95D-F114135B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7DF81-BA8E-8159-E5C6-BEF3434FD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8F14E-BC5E-B2E0-69F4-1262BF5C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32972-0DED-67E4-1A79-7312421D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B1C36-3E0D-4E23-CD99-A6145F56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7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11D63-5180-93BB-6CBC-771B9D6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F11D3-22B4-8D97-8729-C26E15CF5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3229A-E7C9-9995-D77B-253F880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0EE0-3C06-E558-E52D-DB6B6188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4FBA-512E-0194-E465-AD1F7BC8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7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C187-3F55-EAAF-D754-B6F59547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15E4D-B651-E590-3151-D3D5BAC60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2F3D3-5FEE-5A95-F345-76F63585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FB6B-366C-DDAD-D13C-B5934AD7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6A377-00EA-96D3-DB69-BA8CDCAAB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1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4990-CEBE-5914-D392-27142862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4FD1-B60E-D48D-034A-12985AFC0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1E5B0-3256-78C5-5D1C-6BE70116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F6CC-0EB3-46B4-C8BE-E0B8E251E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038BD-2D23-5310-E5FC-2E7EF803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35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5C81D-A8F5-36E7-0547-0CEDF8E94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CB5C-0982-B34B-CE8C-FF1CB40D1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8813E-4875-BE5E-170F-5CBB80B5D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2D98D-2B2E-4196-DC73-5226FAB1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18C61-8050-54A5-CA74-12D9108A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AA313-7D4C-5CBC-19D8-399C7360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2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59B0C-C80E-FE28-ACBB-463F27C1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382AB-993B-2A20-86D0-5F44D97A9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FD6BE-BCB6-8D6F-B6D2-F5C85F16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35FDE-3617-6000-E351-50568A4AC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5DC810-E42D-3929-9DEF-C3FCAD70F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4E22E-8B2E-BBE6-2521-D28D0932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1EFF0-39D7-5BBE-05AA-DA242C02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BE90CA-12C9-8CF8-E03A-3C641A99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F067-B2DE-73BB-D956-3FF23AFC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6D4B4F-AEC5-BC77-094B-A4888424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5E2CF-3DC6-DA76-48E9-1C1DD0604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839D5-068B-DEC0-49D8-1EBB98FF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67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F845D-6D0D-22F6-5EAD-3B914A2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8C628-EE45-1ADA-14F4-089283E2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A88E8-84FB-4E97-9360-92C3C0E2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19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940B-D641-73E2-927E-BBF6654C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F5591-643D-616B-31C8-9DFF191B7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D85E1-A686-504A-2170-4DD491DE7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A21B7-A114-6498-CF83-6F14C86A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41B8D-CEC9-C4F7-CA45-7440B62A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B6942-8B48-377F-15E2-C564D117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6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4FBC-B516-C65E-631C-F93BDE38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C16D4-4830-59EF-8A7C-B30976B7F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18F92-134E-A108-9299-E8F010B4A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1B3CE-B597-43BF-5CB0-98237D72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6D67F-E47D-AD05-B781-80D0BC95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860BC-5BE1-0BDE-8267-1459D11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0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B3FA5-4A47-2BFA-0777-B394C330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E2082-822E-CDA8-9007-DC8022276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25C1-6F6E-70B0-BC95-AFEA13782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89335-8BD4-40E4-B5B3-417ED050A08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CAD3A-1801-E66F-077A-94050C985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45FCF-044E-3F02-6EEE-D05682146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1500F-6C92-4086-8822-484EDFA4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1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4D203-6601-8CAA-860E-18129C7D3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7C311-7CFB-1081-26AE-759A1A0EA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7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FD8AE-89EA-DB5F-8475-3F921C71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8F075-E5DE-C4CD-AD2E-ED0BE2F4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1DC5-ED72-FAAA-D7B0-C68D3E61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FEABC-17AD-3F5C-B0AB-D8E98476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6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B2D1E-C5C4-B856-F43C-60EA9D7EA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0752A-24E3-0D4C-0551-D3A8D5F62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6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5295-B5A0-B0FD-E950-766F52FF9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6423C-63E3-F58F-EA81-11780E64B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5EA74-F7DE-ECF8-F54B-09C4940E9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1B78E-1BE1-2290-8F43-A3E851D48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9EE12-E3DA-A2D0-20C2-9BDFF89A1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E0BCA-D28A-3E2A-6AE8-BA976D5ED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6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89959-37C5-40E4-E588-33B7D4EC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04882-F37E-30FA-A9F5-A93E227D4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606CA-2504-A4DF-66EE-7514A4B69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5E627-8F22-E18B-068B-8F37CAADC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43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BDE3E-097A-D83B-5D84-4336C653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8528C-71F8-940C-D110-9AF095F08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F1A1-C140-704E-18A2-3C8C87145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9D631-785A-6A76-6E2A-CA21DF85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F20E-0693-E174-28B5-9C5958676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6C4B7-AB4C-C287-F274-2169B7A45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29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449BF-9332-C321-589D-75588A20B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91C02-1A73-4B64-99F5-D4CDB2707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0F32-FEDD-EF80-2625-A96C2507A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71838-34AA-FA90-B94E-A8F7A9B0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DE64B-1E83-9ED4-9763-DF73F7EB9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6BBEB-FA41-C340-4EE0-46A2A74FD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0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CB141-C7DF-C1A8-F2E3-CE7AF1F6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551BC-6989-8FEF-6684-3A51D5E56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0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74EB9-2C5C-57A4-E932-657205B3F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ED212-2D5B-85B1-ABCE-B710DDDAD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13FFE6-46B8-4CF1-AF5F-6E1E14526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06" y="1476375"/>
            <a:ext cx="39052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09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6E49E-AE84-F6A7-402F-96D59B60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74ECE-CF94-819B-14DA-B611B28E9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72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C7A84-FC45-49F7-F78C-027AB2CDC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E7A86-17BA-9EFA-CF3E-F13F747D8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8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F2042-8B37-6084-EC6A-9BF916C43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5EF1E-7312-7BCD-2546-412294740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3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1C722-EF75-7325-BDA6-ECDBD8B16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892B1-02E0-C0C5-02C3-2545F99F6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9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79445-70CE-2057-46C0-F3BA4ACED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819C8-A1CE-6596-D7D0-D3C0A06F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8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C2BED-196E-19E6-0828-2F0EAAB2C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B3447-9D35-FF9C-115A-D7D4301BB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D6A37-32D8-73D3-174E-EC25E4FEF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8D357-7305-418F-07A1-70AE9E8AB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35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Mew Mew</dc:creator>
  <cp:lastModifiedBy>Чернега Анастасия Андреевна</cp:lastModifiedBy>
  <cp:revision>2</cp:revision>
  <dcterms:created xsi:type="dcterms:W3CDTF">2026-02-18T10:31:35Z</dcterms:created>
  <dcterms:modified xsi:type="dcterms:W3CDTF">2026-02-20T10:12:12Z</dcterms:modified>
</cp:coreProperties>
</file>