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48" d="100"/>
          <a:sy n="48" d="100"/>
        </p:scale>
        <p:origin x="67" y="70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833472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77075" y="1476375"/>
            <a:ext cx="3905250" cy="390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Widescreen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Mew Mew</dc:creator>
  <cp:keywords/>
  <dc:description/>
  <dc:identifier/>
  <dc:language/>
  <cp:lastModifiedBy>Лекции Знание</cp:lastModifiedBy>
  <cp:revision>2</cp:revision>
  <dcterms:created xsi:type="dcterms:W3CDTF">2025-11-06T07:08:46Z</dcterms:created>
  <dcterms:modified xsi:type="dcterms:W3CDTF">2025-11-11T15:45:09Z</dcterms:modified>
  <cp:category/>
  <cp:contentStatus/>
  <cp:version/>
</cp:coreProperties>
</file>