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51" d="100"/>
          <a:sy n="51" d="100"/>
        </p:scale>
        <p:origin x="292" y="4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375522F6-1AE8-457B-9CA4-52C8016832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3F474760-C84C-43E6-85C7-4C1228F31C7A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канцтовары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одежда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текст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4826767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43400" y="1476374"/>
            <a:ext cx="3905249" cy="3905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Человеческое лицо, мальчи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Человеческое лицо, текст, улыб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мпьютер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человек, Человеческое лиц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Операционная система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G8158</dc:creator>
  <cp:keywords/>
  <dc:description/>
  <dc:identifier/>
  <dc:language/>
  <cp:lastModifiedBy>Лекции Знание</cp:lastModifiedBy>
  <cp:revision>2</cp:revision>
  <dcterms:created xsi:type="dcterms:W3CDTF">2026-02-12T13:36:00Z</dcterms:created>
  <dcterms:modified xsi:type="dcterms:W3CDTF">2026-02-18T15:41:16Z</dcterms:modified>
  <cp:category/>
  <cp:contentStatus/>
  <cp:version/>
</cp:coreProperties>
</file>