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78" d="100"/>
          <a:sy n="78" d="100"/>
        </p:scale>
        <p:origin x="878" y="62"/>
      </p:cViewPr>
      <p:guideLst>
        <p:guide pos="3840"/>
        <p:guide pos="2160" orient="horz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presProps" Target="presProps.xml" /><Relationship Id="rId24" Type="http://schemas.openxmlformats.org/officeDocument/2006/relationships/tableStyles" Target="tableStyles.xml" /><Relationship Id="rId25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643AB60-45ED-456A-B77A-D6EB9F98363F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9FCF7E1-2A16-4935-B6E1-0FFBBB311AB6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643AB60-45ED-456A-B77A-D6EB9F98363F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9FCF7E1-2A16-4935-B6E1-0FFBBB311AB6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643AB60-45ED-456A-B77A-D6EB9F98363F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9FCF7E1-2A16-4935-B6E1-0FFBBB311AB6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643AB60-45ED-456A-B77A-D6EB9F98363F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9FCF7E1-2A16-4935-B6E1-0FFBBB311AB6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643AB60-45ED-456A-B77A-D6EB9F98363F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9FCF7E1-2A16-4935-B6E1-0FFBBB311AB6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643AB60-45ED-456A-B77A-D6EB9F98363F}" type="datetimeFigureOut">
              <a:rPr lang="ru-RU"/>
              <a:t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9FCF7E1-2A16-4935-B6E1-0FFBBB311AB6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643AB60-45ED-456A-B77A-D6EB9F98363F}" type="datetimeFigureOut">
              <a:rPr lang="ru-RU"/>
              <a:t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9FCF7E1-2A16-4935-B6E1-0FFBBB311AB6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643AB60-45ED-456A-B77A-D6EB9F98363F}" type="datetimeFigureOut">
              <a:rPr lang="ru-RU"/>
              <a:t/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9FCF7E1-2A16-4935-B6E1-0FFBBB311AB6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643AB60-45ED-456A-B77A-D6EB9F98363F}" type="datetimeFigureOut">
              <a:rPr lang="ru-RU"/>
              <a:t/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9FCF7E1-2A16-4935-B6E1-0FFBBB311AB6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643AB60-45ED-456A-B77A-D6EB9F98363F}" type="datetimeFigureOut">
              <a:rPr lang="ru-RU"/>
              <a:t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9FCF7E1-2A16-4935-B6E1-0FFBBB311AB6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643AB60-45ED-456A-B77A-D6EB9F98363F}" type="datetimeFigureOut">
              <a:rPr lang="ru-RU"/>
              <a:t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9FCF7E1-2A16-4935-B6E1-0FFBBB311AB6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643AB60-45ED-456A-B77A-D6EB9F98363F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9FCF7E1-2A16-4935-B6E1-0FFBBB311AB6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3" Type="http://schemas.openxmlformats.org/officeDocument/2006/relationships/image" Target="../media/image21.jp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70901691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6583055" y="1246454"/>
            <a:ext cx="4365091" cy="43650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R7-Office/2024.1.1.375</Application>
  <DocSecurity>0</DocSecurity>
  <PresentationFormat>Widescreen</PresentationFormat>
  <Paragraphs>0</Paragraphs>
  <Slides>20</Slides>
  <Notes>20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Mew Mew</dc:creator>
  <cp:keywords/>
  <dc:description/>
  <dc:identifier/>
  <dc:language/>
  <cp:lastModifiedBy>Лекции Знание</cp:lastModifiedBy>
  <cp:revision>2</cp:revision>
  <dcterms:created xsi:type="dcterms:W3CDTF">2025-08-01T07:43:15Z</dcterms:created>
  <dcterms:modified xsi:type="dcterms:W3CDTF">2026-03-19T11:08:02Z</dcterms:modified>
  <cp:category/>
  <cp:contentStatus/>
  <cp:version/>
</cp:coreProperties>
</file>