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5.xml" ContentType="application/vnd.openxmlformats-officedocument.presentationml.slide+xml"/>
  <Override PartName="/ppt/slides/slide1.xml" ContentType="application/vnd.openxmlformats-officedocument.presentationml.slide+xml"/>
  <Override PartName="/ppt/slides/slide14.xml" ContentType="application/vnd.openxmlformats-officedocument.presentationml.slide+xml"/>
  <Override PartName="/ppt/slideMasters/slideMaster1.xml" ContentType="application/vnd.openxmlformats-officedocument.presentationml.slideMaster+xml"/>
  <Override PartName="/docProps/custom.xml" ContentType="application/vnd.openxmlformats-officedocument.custom-properties+xml"/>
  <Override PartName="/ppt/slides/slide6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>
  <p:sldMasterIdLst>
    <p:sldMasterId id="2147483648" r:id="rId1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24386540" cy="13716000"/>
  <p:notesSz cx="24386540" cy="13716000"/>
  <p:defaultTextStyle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>
        <p:guide pos="7681"/>
        <p:guide pos="4320" orient="horz"/>
      </p:guideLst>
    </p:cSldViewPr>
  </p:slideViewPr>
  <p:gridSpacing cx="76200" cy="76200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presProps" Target="presProps.xml" /><Relationship Id="rId19" Type="http://schemas.openxmlformats.org/officeDocument/2006/relationships/tableStyles" Target="tableStyles.xml" /><Relationship Id="rId20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dt="0" ftr="0" hdr="0" sldNum="0"/>
  <p:txStyles>
    <p:titleStyle>
      <a:lvl1pPr algn="ctr" defTabSz="914400"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>
        <a:spcBef>
          <a:spcPts val="0"/>
        </a:spcBef>
        <a:buFont typeface="Arial"/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>
        <a:spcBef>
          <a:spcPts val="0"/>
        </a:spcBef>
        <a:buFont typeface="Arial"/>
        <a:buChar char="–"/>
        <a:defRPr sz="28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spcBef>
          <a:spcPts val="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spcBef>
          <a:spcPts val="0"/>
        </a:spcBef>
        <a:buFont typeface="Arial"/>
        <a:buChar char="–"/>
        <a:defRPr sz="20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spcBef>
          <a:spcPts val="0"/>
        </a:spcBef>
        <a:buFont typeface="Arial"/>
        <a:buChar char="»"/>
        <a:defRPr sz="20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g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2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4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jpg"/><Relationship Id="rId3" Type="http://schemas.openxmlformats.org/officeDocument/2006/relationships/image" Target="../media/image16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8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Изображение 3" descr="1 (3)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4000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5" name="Изображение 4" descr="15 (1)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1270" y="0"/>
            <a:ext cx="24384000" cy="13716000"/>
          </a:xfrm>
          <a:prstGeom prst="rect">
            <a:avLst/>
          </a:prstGeom>
        </p:spPr>
      </p:pic>
      <p:pic>
        <p:nvPicPr>
          <p:cNvPr id="119246711" name="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 flipH="0" flipV="0">
            <a:off x="12812394" y="3428320"/>
            <a:ext cx="7230154" cy="723015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rgbClr val="FFFFFF"/>
        </a:solidFill>
      </p:bgPr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" name="Image 0" descr=" "/>
          <p:cNvPicPr>
            <a:picLocks noChangeAspect="1"/>
          </p:cNvPicPr>
          <p:nvPr/>
        </p:nvPicPr>
        <p:blipFill>
          <a:blip r:embed="rId2"/>
          <a:stretch/>
        </p:blipFill>
        <p:spPr bwMode="auto">
          <a:xfrm>
            <a:off x="0" y="0"/>
            <a:ext cx="24387048" cy="13716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R7-Office/2024.1.1.375</Application>
  <DocSecurity>0</DocSecurity>
  <PresentationFormat>On-screen Show (16:9)</PresentationFormat>
  <Paragraphs>0</Paragraphs>
  <Slides>15</Slides>
  <Notes>15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6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Manager/>
  <Company>PptxGenJS</Company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keywords/>
  <dc:description/>
  <dc:identifier/>
  <dc:language/>
  <cp:lastModifiedBy>Лекции Знание</cp:lastModifiedBy>
  <cp:revision>3</cp:revision>
  <dcterms:created xsi:type="dcterms:W3CDTF">2026-04-08T10:14:00Z</dcterms:created>
  <dcterms:modified xsi:type="dcterms:W3CDTF">2026-04-09T16:24:00Z</dcterms:modified>
  <cp:category/>
  <cp:contentStatus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B4D8F49072CC4A8C956DB4B0DA196A04_12</vt:lpwstr>
  </property>
  <property fmtid="{D5CDD505-2E9C-101B-9397-08002B2CF9AE}" pid="3" name="KSOProductBuildVer">
    <vt:lpwstr>1049-12.2.0.23196</vt:lpwstr>
  </property>
</Properties>
</file>