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24387175" cy="13716000"/>
  <p:notesSz cx="24387175" cy="13716000"/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33" d="100"/>
          <a:sy n="33" d="100"/>
        </p:scale>
        <p:origin x="672" y="40"/>
      </p:cViewPr>
      <p:guideLst>
        <p:guide pos="7681"/>
        <p:guide pos="432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10012967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3285624" y="4072758"/>
            <a:ext cx="6217579" cy="6217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587" y="0"/>
            <a:ext cx="24384000" cy="1371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Произвольный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>PptxGenJS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dc:identifier/>
  <dc:language/>
  <cp:lastModifiedBy>Анастасия Дубчак</cp:lastModifiedBy>
  <cp:revision>6</cp:revision>
  <dcterms:created xsi:type="dcterms:W3CDTF">2026-03-31T10:27:00Z</dcterms:created>
  <dcterms:modified xsi:type="dcterms:W3CDTF">2026-04-06T06:47:15Z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141E60B7376F45B0A8141F5E3C70A9FD_12</vt:lpwstr>
  </property>
  <property fmtid="{D5CDD505-2E9C-101B-9397-08002B2CF9AE}" pid="3" name="KSOProductBuildVer">
    <vt:lpwstr>1049-12.2.0.23196</vt:lpwstr>
  </property>
</Properties>
</file>